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slides/slide58.xml" ContentType="application/vnd.openxmlformats-officedocument.presentationml.slide+xml"/>
  <Override PartName="/ppt/slides/slide59.xml" ContentType="application/vnd.openxmlformats-officedocument.presentationml.slide+xml"/>
  <Override PartName="/ppt/slides/slide60.xml" ContentType="application/vnd.openxmlformats-officedocument.presentationml.slide+xml"/>
  <Override PartName="/ppt/slides/slide61.xml" ContentType="application/vnd.openxmlformats-officedocument.presentationml.slide+xml"/>
  <Override PartName="/ppt/slides/slide62.xml" ContentType="application/vnd.openxmlformats-officedocument.presentationml.slide+xml"/>
  <Override PartName="/ppt/slides/slide63.xml" ContentType="application/vnd.openxmlformats-officedocument.presentationml.slide+xml"/>
  <Override PartName="/ppt/slides/slide64.xml" ContentType="application/vnd.openxmlformats-officedocument.presentationml.slide+xml"/>
  <Override PartName="/ppt/slides/slide65.xml" ContentType="application/vnd.openxmlformats-officedocument.presentationml.slide+xml"/>
  <Override PartName="/ppt/slides/slide66.xml" ContentType="application/vnd.openxmlformats-officedocument.presentationml.slide+xml"/>
  <Override PartName="/ppt/slides/slide67.xml" ContentType="application/vnd.openxmlformats-officedocument.presentationml.slide+xml"/>
  <Override PartName="/ppt/slides/slide68.xml" ContentType="application/vnd.openxmlformats-officedocument.presentationml.slide+xml"/>
  <Override PartName="/ppt/slides/slide69.xml" ContentType="application/vnd.openxmlformats-officedocument.presentationml.slide+xml"/>
  <Override PartName="/ppt/slides/slide70.xml" ContentType="application/vnd.openxmlformats-officedocument.presentationml.slide+xml"/>
  <Override PartName="/ppt/slides/slide71.xml" ContentType="application/vnd.openxmlformats-officedocument.presentationml.slide+xml"/>
  <Override PartName="/ppt/slides/slide72.xml" ContentType="application/vnd.openxmlformats-officedocument.presentationml.slide+xml"/>
  <Override PartName="/ppt/slides/slide73.xml" ContentType="application/vnd.openxmlformats-officedocument.presentationml.slide+xml"/>
  <Override PartName="/ppt/slides/slide74.xml" ContentType="application/vnd.openxmlformats-officedocument.presentationml.slide+xml"/>
  <Override PartName="/ppt/slides/slide75.xml" ContentType="application/vnd.openxmlformats-officedocument.presentationml.slide+xml"/>
  <Override PartName="/ppt/slides/slide76.xml" ContentType="application/vnd.openxmlformats-officedocument.presentationml.slide+xml"/>
  <Override PartName="/ppt/slides/slide77.xml" ContentType="application/vnd.openxmlformats-officedocument.presentationml.slide+xml"/>
  <Override PartName="/ppt/slides/slide78.xml" ContentType="application/vnd.openxmlformats-officedocument.presentationml.slide+xml"/>
  <Override PartName="/ppt/slides/slide79.xml" ContentType="application/vnd.openxmlformats-officedocument.presentationml.slide+xml"/>
  <Override PartName="/ppt/slides/slide80.xml" ContentType="application/vnd.openxmlformats-officedocument.presentationml.slide+xml"/>
  <Override PartName="/ppt/slides/slide81.xml" ContentType="application/vnd.openxmlformats-officedocument.presentationml.slide+xml"/>
  <Override PartName="/ppt/slides/slide82.xml" ContentType="application/vnd.openxmlformats-officedocument.presentationml.slide+xml"/>
  <Override PartName="/ppt/slides/slide83.xml" ContentType="application/vnd.openxmlformats-officedocument.presentationml.slide+xml"/>
  <Override PartName="/ppt/slides/slide84.xml" ContentType="application/vnd.openxmlformats-officedocument.presentationml.slide+xml"/>
  <Override PartName="/ppt/slides/slide85.xml" ContentType="application/vnd.openxmlformats-officedocument.presentationml.slide+xml"/>
  <Override PartName="/ppt/slides/slide86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ppt/notesSlides/notesSlide49.xml" ContentType="application/vnd.openxmlformats-officedocument.presentationml.notesSlide+xml"/>
  <Override PartName="/ppt/theme/themeOverride1.xml" ContentType="application/vnd.openxmlformats-officedocument.themeOverride+xml"/>
  <Override PartName="/ppt/notesSlides/notesSlide50.xml" ContentType="application/vnd.openxmlformats-officedocument.presentationml.notesSlide+xml"/>
  <Override PartName="/ppt/theme/themeOverride2.xml" ContentType="application/vnd.openxmlformats-officedocument.themeOverride+xml"/>
  <Override PartName="/ppt/notesSlides/notesSlide51.xml" ContentType="application/vnd.openxmlformats-officedocument.presentationml.notesSlide+xml"/>
  <Override PartName="/ppt/notesSlides/notesSlide52.xml" ContentType="application/vnd.openxmlformats-officedocument.presentationml.notesSlide+xml"/>
  <Override PartName="/ppt/notesSlides/notesSlide53.xml" ContentType="application/vnd.openxmlformats-officedocument.presentationml.notesSlide+xml"/>
  <Override PartName="/ppt/notesSlides/notesSlide54.xml" ContentType="application/vnd.openxmlformats-officedocument.presentationml.notesSlide+xml"/>
  <Override PartName="/ppt/notesSlides/notesSlide55.xml" ContentType="application/vnd.openxmlformats-officedocument.presentationml.notesSlide+xml"/>
  <Override PartName="/ppt/notesSlides/notesSlide56.xml" ContentType="application/vnd.openxmlformats-officedocument.presentationml.notesSlide+xml"/>
  <Override PartName="/ppt/notesSlides/notesSlide57.xml" ContentType="application/vnd.openxmlformats-officedocument.presentationml.notesSlide+xml"/>
  <Override PartName="/ppt/notesSlides/notesSlide58.xml" ContentType="application/vnd.openxmlformats-officedocument.presentationml.notesSlide+xml"/>
  <Override PartName="/ppt/notesSlides/notesSlide59.xml" ContentType="application/vnd.openxmlformats-officedocument.presentationml.notesSlide+xml"/>
  <Override PartName="/ppt/notesSlides/notesSlide60.xml" ContentType="application/vnd.openxmlformats-officedocument.presentationml.notesSlide+xml"/>
  <Override PartName="/ppt/notesSlides/notesSlide61.xml" ContentType="application/vnd.openxmlformats-officedocument.presentationml.notesSlide+xml"/>
  <Override PartName="/ppt/notesSlides/notesSlide62.xml" ContentType="application/vnd.openxmlformats-officedocument.presentationml.notesSlide+xml"/>
  <Override PartName="/ppt/notesSlides/notesSlide63.xml" ContentType="application/vnd.openxmlformats-officedocument.presentationml.notesSlide+xml"/>
  <Override PartName="/ppt/notesSlides/notesSlide64.xml" ContentType="application/vnd.openxmlformats-officedocument.presentationml.notesSlide+xml"/>
  <Override PartName="/ppt/notesSlides/notesSlide65.xml" ContentType="application/vnd.openxmlformats-officedocument.presentationml.notesSlide+xml"/>
  <Override PartName="/ppt/notesSlides/notesSlide66.xml" ContentType="application/vnd.openxmlformats-officedocument.presentationml.notesSlide+xml"/>
  <Override PartName="/ppt/notesSlides/notesSlide67.xml" ContentType="application/vnd.openxmlformats-officedocument.presentationml.notesSlide+xml"/>
  <Override PartName="/ppt/notesSlides/notesSlide68.xml" ContentType="application/vnd.openxmlformats-officedocument.presentationml.notesSlide+xml"/>
  <Override PartName="/ppt/notesSlides/notesSlide69.xml" ContentType="application/vnd.openxmlformats-officedocument.presentationml.notesSlide+xml"/>
  <Override PartName="/ppt/notesSlides/notesSlide70.xml" ContentType="application/vnd.openxmlformats-officedocument.presentationml.notesSlide+xml"/>
  <Override PartName="/ppt/notesSlides/notesSlide71.xml" ContentType="application/vnd.openxmlformats-officedocument.presentationml.notesSlide+xml"/>
  <Override PartName="/ppt/notesSlides/notesSlide72.xml" ContentType="application/vnd.openxmlformats-officedocument.presentationml.notesSlide+xml"/>
  <Override PartName="/ppt/notesSlides/notesSlide73.xml" ContentType="application/vnd.openxmlformats-officedocument.presentationml.notesSlide+xml"/>
  <Override PartName="/ppt/notesSlides/notesSlide74.xml" ContentType="application/vnd.openxmlformats-officedocument.presentationml.notesSlide+xml"/>
  <Override PartName="/ppt/notesSlides/notesSlide75.xml" ContentType="application/vnd.openxmlformats-officedocument.presentationml.notesSlide+xml"/>
  <Override PartName="/ppt/notesSlides/notesSlide76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  <Override PartName="/ppt/metadata" ContentType="application/binary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88"/>
  </p:notes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8" r:id="rId20"/>
    <p:sldId id="279" r:id="rId21"/>
    <p:sldId id="280" r:id="rId22"/>
    <p:sldId id="281" r:id="rId23"/>
    <p:sldId id="282" r:id="rId24"/>
    <p:sldId id="289" r:id="rId25"/>
    <p:sldId id="290" r:id="rId26"/>
    <p:sldId id="291" r:id="rId27"/>
    <p:sldId id="292" r:id="rId28"/>
    <p:sldId id="293" r:id="rId29"/>
    <p:sldId id="294" r:id="rId30"/>
    <p:sldId id="301" r:id="rId31"/>
    <p:sldId id="302" r:id="rId32"/>
    <p:sldId id="303" r:id="rId33"/>
    <p:sldId id="304" r:id="rId34"/>
    <p:sldId id="305" r:id="rId35"/>
    <p:sldId id="306" r:id="rId36"/>
    <p:sldId id="307" r:id="rId37"/>
    <p:sldId id="308" r:id="rId38"/>
    <p:sldId id="309" r:id="rId39"/>
    <p:sldId id="310" r:id="rId40"/>
    <p:sldId id="311" r:id="rId41"/>
    <p:sldId id="312" r:id="rId42"/>
    <p:sldId id="313" r:id="rId43"/>
    <p:sldId id="314" r:id="rId44"/>
    <p:sldId id="315" r:id="rId45"/>
    <p:sldId id="367" r:id="rId46"/>
    <p:sldId id="369" r:id="rId47"/>
    <p:sldId id="368" r:id="rId48"/>
    <p:sldId id="370" r:id="rId49"/>
    <p:sldId id="366" r:id="rId50"/>
    <p:sldId id="350" r:id="rId51"/>
    <p:sldId id="351" r:id="rId52"/>
    <p:sldId id="352" r:id="rId53"/>
    <p:sldId id="353" r:id="rId54"/>
    <p:sldId id="354" r:id="rId55"/>
    <p:sldId id="349" r:id="rId56"/>
    <p:sldId id="359" r:id="rId57"/>
    <p:sldId id="360" r:id="rId58"/>
    <p:sldId id="363" r:id="rId59"/>
    <p:sldId id="361" r:id="rId60"/>
    <p:sldId id="364" r:id="rId61"/>
    <p:sldId id="358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41" r:id="rId80"/>
    <p:sldId id="342" r:id="rId81"/>
    <p:sldId id="343" r:id="rId82"/>
    <p:sldId id="344" r:id="rId83"/>
    <p:sldId id="345" r:id="rId84"/>
    <p:sldId id="346" r:id="rId85"/>
    <p:sldId id="347" r:id="rId86"/>
    <p:sldId id="348" r:id="rId87"/>
  </p:sldIdLst>
  <p:sldSz cx="12192000" cy="6858000"/>
  <p:notesSz cx="6858000" cy="9144000"/>
  <p:embeddedFontLst>
    <p:embeddedFont>
      <p:font typeface="Play" panose="020B0604020202020204" charset="0"/>
      <p:regular r:id="rId89"/>
      <p:bold r:id="rId90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 xmlns:p15="http://schemas.microsoft.com/office/powerpoint/2012/main"/>
    </p:ext>
    <p:ext uri="GoogleSlidesCustomDataVersion2">
      <go:slidesCustomData xmlns="" xmlns:mc="http://schemas.openxmlformats.org/markup-compatibility/2006" xmlns:mv="urn:schemas-microsoft-com:mac:vml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xmlns:go="http://customooxmlschemas.google.com/" r:id="rId114" roundtripDataSignature="AMtx7mjU767ASlnPpVmFVn4RR5FqyYGoPw==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59" d="100"/>
          <a:sy n="59" d="100"/>
        </p:scale>
        <p:origin x="940" y="7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117" Type="http://schemas.openxmlformats.org/officeDocument/2006/relationships/theme" Target="theme/theme1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63" Type="http://schemas.openxmlformats.org/officeDocument/2006/relationships/slide" Target="slides/slide62.xml"/><Relationship Id="rId68" Type="http://schemas.openxmlformats.org/officeDocument/2006/relationships/slide" Target="slides/slide67.xml"/><Relationship Id="rId76" Type="http://schemas.openxmlformats.org/officeDocument/2006/relationships/slide" Target="slides/slide75.xml"/><Relationship Id="rId84" Type="http://schemas.openxmlformats.org/officeDocument/2006/relationships/slide" Target="slides/slide83.xml"/><Relationship Id="rId89" Type="http://schemas.openxmlformats.org/officeDocument/2006/relationships/font" Target="fonts/font1.fntdata"/><Relationship Id="rId7" Type="http://schemas.openxmlformats.org/officeDocument/2006/relationships/slide" Target="slides/slide6.xml"/><Relationship Id="rId71" Type="http://schemas.openxmlformats.org/officeDocument/2006/relationships/slide" Target="slides/slide70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slide" Target="slides/slide65.xml"/><Relationship Id="rId74" Type="http://schemas.openxmlformats.org/officeDocument/2006/relationships/slide" Target="slides/slide73.xml"/><Relationship Id="rId79" Type="http://schemas.openxmlformats.org/officeDocument/2006/relationships/slide" Target="slides/slide78.xml"/><Relationship Id="rId87" Type="http://schemas.openxmlformats.org/officeDocument/2006/relationships/slide" Target="slides/slide86.xml"/><Relationship Id="rId115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slide" Target="slides/slide60.xml"/><Relationship Id="rId82" Type="http://schemas.openxmlformats.org/officeDocument/2006/relationships/slide" Target="slides/slide81.xml"/><Relationship Id="rId90" Type="http://schemas.openxmlformats.org/officeDocument/2006/relationships/font" Target="fonts/font2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slide" Target="slides/slide63.xml"/><Relationship Id="rId69" Type="http://schemas.openxmlformats.org/officeDocument/2006/relationships/slide" Target="slides/slide68.xml"/><Relationship Id="rId77" Type="http://schemas.openxmlformats.org/officeDocument/2006/relationships/slide" Target="slides/slide76.xml"/><Relationship Id="rId118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slide" Target="slides/slide71.xml"/><Relationship Id="rId80" Type="http://schemas.openxmlformats.org/officeDocument/2006/relationships/slide" Target="slides/slide79.xml"/><Relationship Id="rId85" Type="http://schemas.openxmlformats.org/officeDocument/2006/relationships/slide" Target="slides/slide84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slide" Target="slides/slide58.xml"/><Relationship Id="rId67" Type="http://schemas.openxmlformats.org/officeDocument/2006/relationships/slide" Target="slides/slide66.xml"/><Relationship Id="rId116" Type="http://schemas.openxmlformats.org/officeDocument/2006/relationships/viewProps" Target="view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slide" Target="slides/slide61.xml"/><Relationship Id="rId70" Type="http://schemas.openxmlformats.org/officeDocument/2006/relationships/slide" Target="slides/slide69.xml"/><Relationship Id="rId75" Type="http://schemas.openxmlformats.org/officeDocument/2006/relationships/slide" Target="slides/slide74.xml"/><Relationship Id="rId83" Type="http://schemas.openxmlformats.org/officeDocument/2006/relationships/slide" Target="slides/slide82.xml"/><Relationship Id="rId88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14" Type="http://customschemas.google.com/relationships/presentationmetadata" Target="metadata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slide" Target="slides/slide59.xml"/><Relationship Id="rId65" Type="http://schemas.openxmlformats.org/officeDocument/2006/relationships/slide" Target="slides/slide64.xml"/><Relationship Id="rId73" Type="http://schemas.openxmlformats.org/officeDocument/2006/relationships/slide" Target="slides/slide72.xml"/><Relationship Id="rId78" Type="http://schemas.openxmlformats.org/officeDocument/2006/relationships/slide" Target="slides/slide77.xml"/><Relationship Id="rId81" Type="http://schemas.openxmlformats.org/officeDocument/2006/relationships/slide" Target="slides/slide80.xml"/><Relationship Id="rId86" Type="http://schemas.openxmlformats.org/officeDocument/2006/relationships/slide" Target="slides/slide85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143225" y="685800"/>
            <a:ext cx="4572225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sz="1400" b="0" i="0" u="none" strike="noStrike" cap="non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5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5.xml"/><Relationship Id="rId1" Type="http://schemas.openxmlformats.org/officeDocument/2006/relationships/notesMaster" Target="../notesMasters/notesMaster1.xml"/></Relationships>
</file>

<file path=ppt/notesSlides/_rels/notesSlide5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1.xml"/><Relationship Id="rId1" Type="http://schemas.openxmlformats.org/officeDocument/2006/relationships/notesMaster" Target="../notesMasters/notesMaster1.xml"/></Relationships>
</file>

<file path=ppt/notesSlides/_rels/notesSlide5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2.xml"/><Relationship Id="rId1" Type="http://schemas.openxmlformats.org/officeDocument/2006/relationships/notesMaster" Target="../notesMasters/notesMaster1.xml"/></Relationships>
</file>

<file path=ppt/notesSlides/_rels/notesSlide5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3.xml"/><Relationship Id="rId1" Type="http://schemas.openxmlformats.org/officeDocument/2006/relationships/notesMaster" Target="../notesMasters/notesMaster1.xml"/></Relationships>
</file>

<file path=ppt/notesSlides/_rels/notesSlide5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4.xml"/><Relationship Id="rId1" Type="http://schemas.openxmlformats.org/officeDocument/2006/relationships/notesMaster" Target="../notesMasters/notesMaster1.xml"/></Relationships>
</file>

<file path=ppt/notesSlides/_rels/notesSlide5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5.xml"/><Relationship Id="rId1" Type="http://schemas.openxmlformats.org/officeDocument/2006/relationships/notesMaster" Target="../notesMasters/notesMaster1.xml"/></Relationships>
</file>

<file path=ppt/notesSlides/_rels/notesSlide5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6.xml"/><Relationship Id="rId1" Type="http://schemas.openxmlformats.org/officeDocument/2006/relationships/notesMaster" Target="../notesMasters/notesMaster1.xml"/></Relationships>
</file>

<file path=ppt/notesSlides/_rels/notesSlide5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7.xml"/><Relationship Id="rId1" Type="http://schemas.openxmlformats.org/officeDocument/2006/relationships/notesMaster" Target="../notesMasters/notesMaster1.xml"/></Relationships>
</file>

<file path=ppt/notesSlides/_rels/notesSlide5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8.xml"/><Relationship Id="rId1" Type="http://schemas.openxmlformats.org/officeDocument/2006/relationships/notesMaster" Target="../notesMasters/notesMaster1.xml"/></Relationships>
</file>

<file path=ppt/notesSlides/_rels/notesSlide5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9.xml"/><Relationship Id="rId1" Type="http://schemas.openxmlformats.org/officeDocument/2006/relationships/notesMaster" Target="../notesMasters/notesMaster1.xml"/></Relationships>
</file>

<file path=ppt/notesSlides/_rels/notesSlide6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0.xml"/><Relationship Id="rId1" Type="http://schemas.openxmlformats.org/officeDocument/2006/relationships/notesMaster" Target="../notesMasters/notesMaster1.xml"/></Relationships>
</file>

<file path=ppt/notesSlides/_rels/notesSlide6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1.xml"/><Relationship Id="rId1" Type="http://schemas.openxmlformats.org/officeDocument/2006/relationships/notesMaster" Target="../notesMasters/notesMaster1.xml"/></Relationships>
</file>

<file path=ppt/notesSlides/_rels/notesSlide6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2.xml"/><Relationship Id="rId1" Type="http://schemas.openxmlformats.org/officeDocument/2006/relationships/notesMaster" Target="../notesMasters/notesMaster1.xml"/></Relationships>
</file>

<file path=ppt/notesSlides/_rels/notesSlide6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3.xml"/><Relationship Id="rId1" Type="http://schemas.openxmlformats.org/officeDocument/2006/relationships/notesMaster" Target="../notesMasters/notesMaster1.xml"/></Relationships>
</file>

<file path=ppt/notesSlides/_rels/notesSlide6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4.xml"/><Relationship Id="rId1" Type="http://schemas.openxmlformats.org/officeDocument/2006/relationships/notesMaster" Target="../notesMasters/notesMaster1.xml"/></Relationships>
</file>

<file path=ppt/notesSlides/_rels/notesSlide6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5.xml"/><Relationship Id="rId1" Type="http://schemas.openxmlformats.org/officeDocument/2006/relationships/notesMaster" Target="../notesMasters/notesMaster1.xml"/></Relationships>
</file>

<file path=ppt/notesSlides/_rels/notesSlide6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6.xml"/><Relationship Id="rId1" Type="http://schemas.openxmlformats.org/officeDocument/2006/relationships/notesMaster" Target="../notesMasters/notesMaster1.xml"/></Relationships>
</file>

<file path=ppt/notesSlides/_rels/notesSlide6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7.xml"/><Relationship Id="rId1" Type="http://schemas.openxmlformats.org/officeDocument/2006/relationships/notesMaster" Target="../notesMasters/notesMaster1.xml"/></Relationships>
</file>

<file path=ppt/notesSlides/_rels/notesSlide6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8.xml"/><Relationship Id="rId1" Type="http://schemas.openxmlformats.org/officeDocument/2006/relationships/notesMaster" Target="../notesMasters/notesMaster1.xml"/></Relationships>
</file>

<file path=ppt/notesSlides/_rels/notesSlide6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9.xml"/><Relationship Id="rId1" Type="http://schemas.openxmlformats.org/officeDocument/2006/relationships/notesMaster" Target="../notesMasters/notesMaster1.xml"/></Relationships>
</file>

<file path=ppt/notesSlides/_rels/notesSlide7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0.xml"/><Relationship Id="rId1" Type="http://schemas.openxmlformats.org/officeDocument/2006/relationships/notesMaster" Target="../notesMasters/notesMaster1.xml"/></Relationships>
</file>

<file path=ppt/notesSlides/_rels/notesSlide7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1.xml"/><Relationship Id="rId1" Type="http://schemas.openxmlformats.org/officeDocument/2006/relationships/notesMaster" Target="../notesMasters/notesMaster1.xml"/></Relationships>
</file>

<file path=ppt/notesSlides/_rels/notesSlide7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2.xml"/><Relationship Id="rId1" Type="http://schemas.openxmlformats.org/officeDocument/2006/relationships/notesMaster" Target="../notesMasters/notesMaster1.xml"/></Relationships>
</file>

<file path=ppt/notesSlides/_rels/notesSlide7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3.xml"/><Relationship Id="rId1" Type="http://schemas.openxmlformats.org/officeDocument/2006/relationships/notesMaster" Target="../notesMasters/notesMaster1.xml"/></Relationships>
</file>

<file path=ppt/notesSlides/_rels/notesSlide7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4.xml"/><Relationship Id="rId1" Type="http://schemas.openxmlformats.org/officeDocument/2006/relationships/notesMaster" Target="../notesMasters/notesMaster1.xml"/></Relationships>
</file>

<file path=ppt/notesSlides/_rels/notesSlide7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5.xml"/><Relationship Id="rId1" Type="http://schemas.openxmlformats.org/officeDocument/2006/relationships/notesMaster" Target="../notesMasters/notesMaster1.xml"/></Relationships>
</file>

<file path=ppt/notesSlides/_rels/notesSlide7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1" name="Google Shape;81;p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2" name="Google Shape;82;p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6" name="Google Shape;86;p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87" name="Google Shape;87;p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1" name="Google Shape;91;p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2" name="Google Shape;92;p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97" name="Google Shape;97;p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1" name="Google Shape;101;p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2" name="Google Shape;102;p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6" name="Google Shape;106;p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07" name="Google Shape;107;p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1" name="Google Shape;111;p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2" name="Google Shape;112;p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6" name="Google Shape;116;p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17" name="Google Shape;117;p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1" name="Google Shape;121;p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2" name="Google Shape;122;p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Google Shape;126;p1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27" name="Google Shape;127;p1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1" name="Google Shape;131;p1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2" name="Google Shape;132;p1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6" name="Google Shape;136;p1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37" name="Google Shape;137;p1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1" name="Google Shape;141;p1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2" name="Google Shape;142;p1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6" name="Google Shape;146;p1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47" name="Google Shape;147;p1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1" name="Google Shape;151;p1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2" name="Google Shape;152;p1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6" name="Google Shape;156;p1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57" name="Google Shape;157;p1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1" name="Google Shape;161;p1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2" name="Google Shape;162;p1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6" name="Google Shape;166;p1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67" name="Google Shape;167;p1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1" name="Google Shape;191;p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2" name="Google Shape;192;p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6" name="Google Shape;196;p2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197" name="Google Shape;197;p2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1" name="Google Shape;201;p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2" name="Google Shape;202;p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6" name="Google Shape;206;p2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07" name="Google Shape;207;p2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1" name="Google Shape;211;p2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12" name="Google Shape;212;p2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6" name="Google Shape;246;p3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47" name="Google Shape;247;p3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1" name="Google Shape;251;p3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2" name="Google Shape;252;p3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6" name="Google Shape;256;p3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57" name="Google Shape;257;p3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1" name="Google Shape;261;p3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2" name="Google Shape;262;p3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" name="Google Shape;266;p3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67" name="Google Shape;267;p3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2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1" name="Google Shape;271;p3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272" name="Google Shape;272;p3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6" name="Google Shape;306;p4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07" name="Google Shape;307;p4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p4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2" name="Google Shape;312;p4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6" name="Google Shape;316;p4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17" name="Google Shape;317;p4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1" name="Google Shape;321;p4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2" name="Google Shape;322;p4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6" name="Google Shape;326;p5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27" name="Google Shape;327;p5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1" name="Google Shape;331;p5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2" name="Google Shape;332;p5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6" name="Google Shape;336;p5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37" name="Google Shape;337;p5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1" name="Google Shape;341;p5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2" name="Google Shape;342;p5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6" name="Google Shape;346;p5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47" name="Google Shape;347;p5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1" name="Google Shape;351;p5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2" name="Google Shape;352;p5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6" name="Google Shape;356;p5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57" name="Google Shape;357;p5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1" name="Google Shape;361;p5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2" name="Google Shape;362;p5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6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6" name="Google Shape;366;p5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67" name="Google Shape;367;p5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5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>
          <a:extLst>
            <a:ext uri="{FF2B5EF4-FFF2-40B4-BE49-F238E27FC236}">
              <a16:creationId xmlns:a16="http://schemas.microsoft.com/office/drawing/2014/main" id="{A0388E62-2468-6FE9-8B46-90CEA66EB23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9:notes">
            <a:extLst>
              <a:ext uri="{FF2B5EF4-FFF2-40B4-BE49-F238E27FC236}">
                <a16:creationId xmlns:a16="http://schemas.microsoft.com/office/drawing/2014/main" id="{265D5155-2A81-F254-F67B-730A3DB18885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59:notes">
            <a:extLst>
              <a:ext uri="{FF2B5EF4-FFF2-40B4-BE49-F238E27FC236}">
                <a16:creationId xmlns:a16="http://schemas.microsoft.com/office/drawing/2014/main" id="{224A6CE7-76D7-E26F-2C4A-8D398C4A1D4F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3269278751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>
          <a:extLst>
            <a:ext uri="{FF2B5EF4-FFF2-40B4-BE49-F238E27FC236}">
              <a16:creationId xmlns:a16="http://schemas.microsoft.com/office/drawing/2014/main" id="{A24D4B23-0F4C-A018-645C-93BC1BF872F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9:notes">
            <a:extLst>
              <a:ext uri="{FF2B5EF4-FFF2-40B4-BE49-F238E27FC236}">
                <a16:creationId xmlns:a16="http://schemas.microsoft.com/office/drawing/2014/main" id="{9990D706-7209-5511-11B4-CBF6D99396F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59:notes">
            <a:extLst>
              <a:ext uri="{FF2B5EF4-FFF2-40B4-BE49-F238E27FC236}">
                <a16:creationId xmlns:a16="http://schemas.microsoft.com/office/drawing/2014/main" id="{B1136636-8656-FE15-5D59-E092C6DB907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94201725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>
          <a:extLst>
            <a:ext uri="{FF2B5EF4-FFF2-40B4-BE49-F238E27FC236}">
              <a16:creationId xmlns:a16="http://schemas.microsoft.com/office/drawing/2014/main" id="{21E2ED56-7FC7-9BB1-60E5-8F176F33E36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9:notes">
            <a:extLst>
              <a:ext uri="{FF2B5EF4-FFF2-40B4-BE49-F238E27FC236}">
                <a16:creationId xmlns:a16="http://schemas.microsoft.com/office/drawing/2014/main" id="{C116912B-4786-A828-2623-45CB42FE7E09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59:notes">
            <a:extLst>
              <a:ext uri="{FF2B5EF4-FFF2-40B4-BE49-F238E27FC236}">
                <a16:creationId xmlns:a16="http://schemas.microsoft.com/office/drawing/2014/main" id="{E7640F88-B230-A678-EDE9-D05568F78FC4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278549693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0">
          <a:extLst>
            <a:ext uri="{FF2B5EF4-FFF2-40B4-BE49-F238E27FC236}">
              <a16:creationId xmlns:a16="http://schemas.microsoft.com/office/drawing/2014/main" id="{19DB6DB9-4ED8-D4CF-A81E-423FD142457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1" name="Google Shape;371;p59:notes">
            <a:extLst>
              <a:ext uri="{FF2B5EF4-FFF2-40B4-BE49-F238E27FC236}">
                <a16:creationId xmlns:a16="http://schemas.microsoft.com/office/drawing/2014/main" id="{C76677C6-2F8A-A0C4-2383-BA922EDB2251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2" name="Google Shape;372;p59:notes">
            <a:extLst>
              <a:ext uri="{FF2B5EF4-FFF2-40B4-BE49-F238E27FC236}">
                <a16:creationId xmlns:a16="http://schemas.microsoft.com/office/drawing/2014/main" id="{3449194B-2A41-17AC-7F9B-8EAC4A9904A3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590608667"/>
      </p:ext>
    </p:extLst>
  </p:cSld>
  <p:clrMapOvr>
    <a:masterClrMapping/>
  </p:clrMapOvr>
</p:notes>
</file>

<file path=ppt/notesSlides/notesSlide4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11114860"/>
      </p:ext>
    </p:extLst>
  </p:cSld>
  <p:clrMapOvr>
    <a:masterClrMapping/>
  </p:clrMapOvr>
</p:notes>
</file>

<file path=ppt/notesSlides/notesSlide5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500518272"/>
      </p:ext>
    </p:extLst>
  </p:cSld>
  <p:clrMapOvr>
    <a:masterClrMapping/>
  </p:clrMapOvr>
</p:notes>
</file>

<file path=ppt/notesSlides/notesSlide5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6" name="Google Shape;376;p6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77" name="Google Shape;377;p6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  <p:extLst>
      <p:ext uri="{BB962C8B-B14F-4D97-AF65-F5344CB8AC3E}">
        <p14:creationId xmlns:p14="http://schemas.microsoft.com/office/powerpoint/2010/main" val="1374599521"/>
      </p:ext>
    </p:extLst>
  </p:cSld>
  <p:clrMapOvr>
    <a:masterClrMapping/>
  </p:clrMapOvr>
</p:notes>
</file>

<file path=ppt/notesSlides/notesSlide5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1" name="Google Shape;381;p6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2" name="Google Shape;382;p6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8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6" name="Google Shape;386;p6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87" name="Google Shape;387;p6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1" name="Google Shape;391;p6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2" name="Google Shape;392;p6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3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6" name="Google Shape;396;p6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397" name="Google Shape;397;p6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1" name="Google Shape;401;p6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2" name="Google Shape;402;p6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6" name="Google Shape;406;p6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07" name="Google Shape;407;p6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1" name="Google Shape;411;p6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2" name="Google Shape;412;p6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5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6" name="Google Shape;416;p6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17" name="Google Shape;417;p6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1" name="Google Shape;421;p6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2" name="Google Shape;422;p6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6" name="Google Shape;426;p7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27" name="Google Shape;427;p7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1" name="Google Shape;431;p7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2" name="Google Shape;432;p7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6" name="Google Shape;436;p7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37" name="Google Shape;437;p7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1" name="Google Shape;441;p7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2" name="Google Shape;442;p7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6" name="Google Shape;446;p74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47" name="Google Shape;447;p74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1" name="Google Shape;451;p7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2" name="Google Shape;452;p75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7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5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6" name="Google Shape;456;p7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57" name="Google Shape;457;p7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8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4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1" name="Google Shape;461;p7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462" name="Google Shape;462;p7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69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0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6" name="Google Shape;506;p86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07" name="Google Shape;507;p86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0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1" name="Google Shape;511;p87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2" name="Google Shape;512;p87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1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6" name="Google Shape;516;p88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17" name="Google Shape;517;p88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2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1" name="Google Shape;521;p89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2" name="Google Shape;522;p89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3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6" name="Google Shape;526;p90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27" name="Google Shape;527;p90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4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1" name="Google Shape;531;p9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2" name="Google Shape;532;p91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5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6" name="Google Shape;536;p92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37" name="Google Shape;537;p92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notesSlides/notesSlide76.xml><?xml version="1.0" encoding="utf-8"?>
<p:notes xmlns:a="http://schemas.openxmlformats.org/drawingml/2006/main" xmlns:r="http://schemas.openxmlformats.org/officeDocument/2006/relationships" xmlns:p="http://schemas.openxmlformats.org/presentationml/2006/main" showMasterSp="0" showMasterPhAnim="0">
  <p:cSld>
    <p:spTree>
      <p:nvGrpSpPr>
        <p:cNvPr id="1" name="Shape 5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1" name="Google Shape;541;p9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endParaRPr/>
          </a:p>
        </p:txBody>
      </p:sp>
      <p:sp>
        <p:nvSpPr>
          <p:cNvPr id="542" name="Google Shape;542;p93:notes"/>
          <p:cNvSpPr>
            <a:spLocks noGrp="1" noRot="1" noChangeAspect="1"/>
          </p:cNvSpPr>
          <p:nvPr>
            <p:ph type="sldImg" idx="2"/>
          </p:nvPr>
        </p:nvSpPr>
        <p:spPr>
          <a:xfrm>
            <a:off x="381000" y="685800"/>
            <a:ext cx="6096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Content" type="obj">
  <p:cSld name="OBJECT">
    <p:spTree>
      <p:nvGrpSpPr>
        <p:cNvPr id="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97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3" name="Google Shape;13;p97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14" name="Google Shape;14;p9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5" name="Google Shape;15;p9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6" name="Google Shape;16;p9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Slide" type="title">
  <p:cSld name="TITLE">
    <p:spTree>
      <p:nvGrpSpPr>
        <p:cNvPr id="1" name="Shape 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8" name="Google Shape;18;p98"/>
          <p:cNvSpPr txBox="1"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ctr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19" name="Google Shape;19;p98"/>
          <p:cNvSpPr txBox="1"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lvl="0" algn="ctr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/>
            </a:lvl1pPr>
            <a:lvl2pPr lvl="1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/>
            </a:lvl2pPr>
            <a:lvl3pPr lvl="2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/>
            </a:lvl3pPr>
            <a:lvl4pPr lvl="3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4pPr>
            <a:lvl5pPr lvl="4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5pPr>
            <a:lvl6pPr lvl="5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6pPr>
            <a:lvl7pPr lvl="6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7pPr>
            <a:lvl8pPr lvl="7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8pPr>
            <a:lvl9pPr lvl="8" algn="ctr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9pPr>
          </a:lstStyle>
          <a:p>
            <a:endParaRPr/>
          </a:p>
        </p:txBody>
      </p:sp>
      <p:sp>
        <p:nvSpPr>
          <p:cNvPr id="20" name="Google Shape;20;p98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1" name="Google Shape;21;p98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2" name="Google Shape;22;p98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Header" type="secHead">
  <p:cSld name="SECTION_HEADER">
    <p:spTree>
      <p:nvGrpSpPr>
        <p:cNvPr id="1" name="Shape 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Google Shape;24;p99"/>
          <p:cNvSpPr txBox="1"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6000"/>
              <a:buFont typeface="Play"/>
              <a:buNone/>
              <a:defRPr sz="60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5" name="Google Shape;25;p99"/>
          <p:cNvSpPr txBox="1"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rgbClr val="757575"/>
              </a:buClr>
              <a:buSzPts val="2400"/>
              <a:buNone/>
              <a:defRPr sz="2400">
                <a:solidFill>
                  <a:srgbClr val="757575"/>
                </a:solidFill>
              </a:defRPr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2000"/>
              <a:buNone/>
              <a:defRPr sz="2000">
                <a:solidFill>
                  <a:srgbClr val="757575"/>
                </a:solidFill>
              </a:defRPr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800"/>
              <a:buNone/>
              <a:defRPr sz="1800">
                <a:solidFill>
                  <a:srgbClr val="757575"/>
                </a:solidFill>
              </a:defRPr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rgbClr val="757575"/>
              </a:buClr>
              <a:buSzPts val="1600"/>
              <a:buNone/>
              <a:defRPr sz="1600">
                <a:solidFill>
                  <a:srgbClr val="757575"/>
                </a:solidFill>
              </a:defRPr>
            </a:lvl9pPr>
          </a:lstStyle>
          <a:p>
            <a:endParaRPr/>
          </a:p>
        </p:txBody>
      </p:sp>
      <p:sp>
        <p:nvSpPr>
          <p:cNvPr id="26" name="Google Shape;26;p99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7" name="Google Shape;27;p99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28" name="Google Shape;28;p99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wo Content" type="twoObj">
  <p:cSld name="TWO_OBJECTS">
    <p:spTree>
      <p:nvGrpSpPr>
        <p:cNvPr id="1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100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1" name="Google Shape;31;p100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2" name="Google Shape;32;p100"/>
          <p:cNvSpPr txBox="1">
            <a:spLocks noGrp="1"/>
          </p:cNvSpPr>
          <p:nvPr>
            <p:ph type="body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33" name="Google Shape;33;p100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4" name="Google Shape;34;p100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5" name="Google Shape;35;p100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mparison" type="twoTxTwoObj">
  <p:cSld name="TWO_OBJECTS_WITH_TEXT">
    <p:spTree>
      <p:nvGrpSpPr>
        <p:cNvPr id="1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01"/>
          <p:cNvSpPr txBox="1"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38" name="Google Shape;38;p101"/>
          <p:cNvSpPr txBox="1"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39" name="Google Shape;39;p101"/>
          <p:cNvSpPr txBox="1">
            <a:spLocks noGrp="1"/>
          </p:cNvSpPr>
          <p:nvPr>
            <p:ph type="body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0" name="Google Shape;40;p101"/>
          <p:cNvSpPr txBox="1">
            <a:spLocks noGrp="1"/>
          </p:cNvSpPr>
          <p:nvPr>
            <p:ph type="body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None/>
              <a:defRPr sz="2400" b="1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None/>
              <a:defRPr sz="2000" b="1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 sz="1800" b="1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 b="1"/>
            </a:lvl9pPr>
          </a:lstStyle>
          <a:p>
            <a:endParaRPr/>
          </a:p>
        </p:txBody>
      </p:sp>
      <p:sp>
        <p:nvSpPr>
          <p:cNvPr id="41" name="Google Shape;41;p101"/>
          <p:cNvSpPr txBox="1">
            <a:spLocks noGrp="1"/>
          </p:cNvSpPr>
          <p:nvPr>
            <p:ph type="body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42" name="Google Shape;42;p101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3" name="Google Shape;43;p101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4" name="Google Shape;44;p101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Only" type="titleOnly">
  <p:cSld name="TITLE_ONLY">
    <p:spTree>
      <p:nvGrpSpPr>
        <p:cNvPr id="1" name="Shape 4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" name="Google Shape;46;p102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7" name="Google Shape;47;p102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8" name="Google Shape;48;p102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49" name="Google Shape;49;p102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lank" type="blank">
  <p:cSld name="BLANK">
    <p:spTree>
      <p:nvGrpSpPr>
        <p:cNvPr id="1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103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2" name="Google Shape;52;p103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3" name="Google Shape;53;p103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ontent with Caption" type="objTx">
  <p:cSld name="OBJECT_WITH_CAPTION_TEXT">
    <p:spTree>
      <p:nvGrpSpPr>
        <p:cNvPr id="1" name="Shape 5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Google Shape;55;p104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6" name="Google Shape;56;p104"/>
          <p:cNvSpPr txBox="1">
            <a:spLocks noGrp="1"/>
          </p:cNvSpPr>
          <p:nvPr>
            <p:ph type="body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4318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3200"/>
              <a:buChar char="•"/>
              <a:defRPr sz="3200"/>
            </a:lvl1pPr>
            <a:lvl2pPr marL="914400" lvl="1" indent="-4064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800"/>
              <a:buChar char="•"/>
              <a:defRPr sz="2800"/>
            </a:lvl2pPr>
            <a:lvl3pPr marL="1371600" lvl="2" indent="-3810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Char char="•"/>
              <a:defRPr sz="2400"/>
            </a:lvl3pPr>
            <a:lvl4pPr marL="1828800" lvl="3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4pPr>
            <a:lvl5pPr marL="2286000" lvl="4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5pPr>
            <a:lvl6pPr marL="2743200" lvl="5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6pPr>
            <a:lvl7pPr marL="3200400" lvl="6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7pPr>
            <a:lvl8pPr marL="3657600" lvl="7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8pPr>
            <a:lvl9pPr marL="4114800" lvl="8" indent="-355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Char char="•"/>
              <a:defRPr sz="2000"/>
            </a:lvl9pPr>
          </a:lstStyle>
          <a:p>
            <a:endParaRPr/>
          </a:p>
        </p:txBody>
      </p:sp>
      <p:sp>
        <p:nvSpPr>
          <p:cNvPr id="57" name="Google Shape;57;p104"/>
          <p:cNvSpPr txBox="1">
            <a:spLocks noGrp="1"/>
          </p:cNvSpPr>
          <p:nvPr>
            <p:ph type="body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58" name="Google Shape;58;p104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59" name="Google Shape;59;p104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0" name="Google Shape;60;p104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Picture with Caption" type="picTx">
  <p:cSld name="PICTURE_WITH_CAPTION_TEXT">
    <p:spTree>
      <p:nvGrpSpPr>
        <p:cNvPr id="1" name="Shape 6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2" name="Google Shape;62;p105"/>
          <p:cNvSpPr txBox="1"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b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200"/>
              <a:buFont typeface="Play"/>
              <a:buNone/>
              <a:defRPr sz="3200"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3" name="Google Shape;63;p105"/>
          <p:cNvSpPr>
            <a:spLocks noGrp="1"/>
          </p:cNvSpPr>
          <p:nvPr>
            <p:ph type="pic" idx="2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  <a:noFill/>
          <a:ln>
            <a:noFill/>
          </a:ln>
        </p:spPr>
      </p:sp>
      <p:sp>
        <p:nvSpPr>
          <p:cNvPr id="64" name="Google Shape;64;p105"/>
          <p:cNvSpPr txBox="1">
            <a:spLocks noGrp="1"/>
          </p:cNvSpPr>
          <p:nvPr>
            <p:ph type="body" idx="1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2286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600"/>
              <a:buNone/>
              <a:defRPr sz="1600"/>
            </a:lvl1pPr>
            <a:lvl2pPr marL="914400" lvl="1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400"/>
              <a:buNone/>
              <a:defRPr sz="1400"/>
            </a:lvl2pPr>
            <a:lvl3pPr marL="1371600" lvl="2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200"/>
              <a:buNone/>
              <a:defRPr sz="1200"/>
            </a:lvl3pPr>
            <a:lvl4pPr marL="1828800" lvl="3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4pPr>
            <a:lvl5pPr marL="2286000" lvl="4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5pPr>
            <a:lvl6pPr marL="2743200" lvl="5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6pPr>
            <a:lvl7pPr marL="3200400" lvl="6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7pPr>
            <a:lvl8pPr marL="3657600" lvl="7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8pPr>
            <a:lvl9pPr marL="4114800" lvl="8" indent="-2286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000"/>
              <a:buNone/>
              <a:defRPr sz="1000"/>
            </a:lvl9pPr>
          </a:lstStyle>
          <a:p>
            <a:endParaRPr/>
          </a:p>
        </p:txBody>
      </p:sp>
      <p:sp>
        <p:nvSpPr>
          <p:cNvPr id="65" name="Google Shape;65;p105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6" name="Google Shape;66;p105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67" name="Google Shape;67;p105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Vertical Text" type="vertTx">
  <p:cSld name="VERTICAL_TEXT">
    <p:spTree>
      <p:nvGrpSpPr>
        <p:cNvPr id="1" name="Shape 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9" name="Google Shape;69;p10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0" name="Google Shape;70;p106"/>
          <p:cNvSpPr txBox="1">
            <a:spLocks noGrp="1"/>
          </p:cNvSpPr>
          <p:nvPr>
            <p:ph type="body" idx="1"/>
          </p:nvPr>
        </p:nvSpPr>
        <p:spPr>
          <a:xfrm rot="5400000">
            <a:off x="3920331" y="-1256506"/>
            <a:ext cx="4351338" cy="105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1" name="Google Shape;71;p10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2" name="Google Shape;72;p10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3" name="Google Shape;73;p10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Vertical Title and Text" type="vertTitleAndTx">
  <p:cSld name="VERTICAL_TITLE_AND_VERTICAL_TEXT">
    <p:spTree>
      <p:nvGrpSpPr>
        <p:cNvPr id="1" name="Shape 7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5" name="Google Shape;75;p107"/>
          <p:cNvSpPr txBox="1">
            <a:spLocks noGrp="1"/>
          </p:cNvSpPr>
          <p:nvPr>
            <p:ph type="title"/>
          </p:nvPr>
        </p:nvSpPr>
        <p:spPr>
          <a:xfrm rot="5400000">
            <a:off x="7133431" y="1956594"/>
            <a:ext cx="5811838" cy="26289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lvl="0" algn="l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6" name="Google Shape;76;p107"/>
          <p:cNvSpPr txBox="1">
            <a:spLocks noGrp="1"/>
          </p:cNvSpPr>
          <p:nvPr>
            <p:ph type="body" idx="1"/>
          </p:nvPr>
        </p:nvSpPr>
        <p:spPr>
          <a:xfrm rot="5400000">
            <a:off x="1799431" y="-596106"/>
            <a:ext cx="5811838" cy="77343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lvl="0" indent="-342900" algn="l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1pPr>
            <a:lvl2pPr marL="914400" lvl="1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2pPr>
            <a:lvl3pPr marL="1371600" lvl="2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3pPr>
            <a:lvl4pPr marL="1828800" lvl="3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4pPr>
            <a:lvl5pPr marL="2286000" lvl="4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5pPr>
            <a:lvl6pPr marL="2743200" lvl="5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6pPr>
            <a:lvl7pPr marL="3200400" lvl="6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7pPr>
            <a:lvl8pPr marL="3657600" lvl="7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8pPr>
            <a:lvl9pPr marL="4114800" lvl="8" indent="-342900" algn="l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Char char="•"/>
              <a:defRPr/>
            </a:lvl9pPr>
          </a:lstStyle>
          <a:p>
            <a:endParaRPr/>
          </a:p>
        </p:txBody>
      </p:sp>
      <p:sp>
        <p:nvSpPr>
          <p:cNvPr id="77" name="Google Shape;77;p107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8" name="Google Shape;78;p107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algn="l"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>
            <a:endParaRPr/>
          </a:p>
        </p:txBody>
      </p:sp>
      <p:sp>
        <p:nvSpPr>
          <p:cNvPr id="79" name="Google Shape;79;p107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lvl="0" indent="0" algn="r">
              <a:spcBef>
                <a:spcPts val="0"/>
              </a:spcBef>
              <a:buNone/>
              <a:defRPr/>
            </a:lvl1pPr>
            <a:lvl2pPr marL="0" lvl="1" indent="0" algn="r">
              <a:spcBef>
                <a:spcPts val="0"/>
              </a:spcBef>
              <a:buNone/>
              <a:defRPr/>
            </a:lvl2pPr>
            <a:lvl3pPr marL="0" lvl="2" indent="0" algn="r">
              <a:spcBef>
                <a:spcPts val="0"/>
              </a:spcBef>
              <a:buNone/>
              <a:defRPr/>
            </a:lvl3pPr>
            <a:lvl4pPr marL="0" lvl="3" indent="0" algn="r">
              <a:spcBef>
                <a:spcPts val="0"/>
              </a:spcBef>
              <a:buNone/>
              <a:defRPr/>
            </a:lvl4pPr>
            <a:lvl5pPr marL="0" lvl="4" indent="0" algn="r">
              <a:spcBef>
                <a:spcPts val="0"/>
              </a:spcBef>
              <a:buNone/>
              <a:defRPr/>
            </a:lvl5pPr>
            <a:lvl6pPr marL="0" lvl="5" indent="0" algn="r">
              <a:spcBef>
                <a:spcPts val="0"/>
              </a:spcBef>
              <a:buNone/>
              <a:defRPr/>
            </a:lvl6pPr>
            <a:lvl7pPr marL="0" lvl="6" indent="0" algn="r">
              <a:spcBef>
                <a:spcPts val="0"/>
              </a:spcBef>
              <a:buNone/>
              <a:defRPr/>
            </a:lvl7pPr>
            <a:lvl8pPr marL="0" lvl="7" indent="0" algn="r">
              <a:spcBef>
                <a:spcPts val="0"/>
              </a:spcBef>
              <a:buNone/>
              <a:defRPr/>
            </a:lvl8pPr>
            <a:lvl9pPr marL="0" lvl="8" indent="0" algn="r">
              <a:spcBef>
                <a:spcPts val="0"/>
              </a:spcBef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96"/>
          <p:cNvSpPr txBox="1"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>
            <a:lvl1pPr marR="0" lvl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400"/>
              <a:buFont typeface="Play"/>
              <a:buNone/>
              <a:defRPr sz="4400" b="0" i="0" u="none" strike="noStrike" cap="none">
                <a:solidFill>
                  <a:schemeClr val="dk1"/>
                </a:solidFill>
                <a:latin typeface="Play"/>
                <a:ea typeface="Play"/>
                <a:cs typeface="Play"/>
                <a:sym typeface="Pla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2pPr>
            <a:lvl3pPr lvl="2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3pPr>
            <a:lvl4pPr lvl="3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4pPr>
            <a:lvl5pPr lvl="4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5pPr>
            <a:lvl6pPr lvl="5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6pPr>
            <a:lvl7pPr lvl="6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7pPr>
            <a:lvl8pPr lvl="7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8pPr>
            <a:lvl9pPr lvl="8">
              <a:spcBef>
                <a:spcPts val="0"/>
              </a:spcBef>
              <a:spcAft>
                <a:spcPts val="0"/>
              </a:spcAft>
              <a:buSzPts val="1400"/>
              <a:buNone/>
              <a:defRPr sz="1800"/>
            </a:lvl9pPr>
          </a:lstStyle>
          <a:p>
            <a:endParaRPr/>
          </a:p>
        </p:txBody>
      </p:sp>
      <p:sp>
        <p:nvSpPr>
          <p:cNvPr id="7" name="Google Shape;7;p96"/>
          <p:cNvSpPr txBox="1"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lvl1pPr marL="457200" marR="0" lvl="0" indent="-40640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Arial"/>
              <a:buChar char="•"/>
              <a:defRPr sz="2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Char char="•"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Char char="•"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l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Char char="•"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8" name="Google Shape;8;p96"/>
          <p:cNvSpPr txBox="1">
            <a:spLocks noGrp="1"/>
          </p:cNvSpPr>
          <p:nvPr>
            <p:ph type="dt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9" name="Google Shape;9;p96"/>
          <p:cNvSpPr txBox="1">
            <a:spLocks noGrp="1"/>
          </p:cNvSpPr>
          <p:nvPr>
            <p:ph type="ft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R="0" lvl="0" algn="ctr" rtl="0">
              <a:spcBef>
                <a:spcPts val="0"/>
              </a:spcBef>
              <a:spcAft>
                <a:spcPts val="0"/>
              </a:spcAft>
              <a:buSzPts val="1400"/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R="0" lvl="1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R="0" lvl="2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R="0" lvl="3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R="0" lvl="4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R="0" lvl="5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R="0" lvl="6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R="0" lvl="7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R="0" lvl="8" algn="l" rtl="0">
              <a:spcBef>
                <a:spcPts val="0"/>
              </a:spcBef>
              <a:spcAft>
                <a:spcPts val="0"/>
              </a:spcAft>
              <a:buSzPts val="1400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endParaRPr/>
          </a:p>
        </p:txBody>
      </p:sp>
      <p:sp>
        <p:nvSpPr>
          <p:cNvPr id="10" name="Google Shape;10;p96"/>
          <p:cNvSpPr txBox="1">
            <a:spLocks noGrp="1"/>
          </p:cNvSpPr>
          <p:nvPr>
            <p:ph type="sldNum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Autofit/>
          </a:bodyPr>
          <a:lstStyle>
            <a:lvl1pPr marL="0" marR="0" lvl="0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0" marR="0" lvl="1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0" marR="0" lvl="2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0" marR="0" lvl="3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0" marR="0" lvl="4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0" marR="0" lvl="5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0" marR="0" lvl="6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0" marR="0" lvl="7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0" marR="0" lvl="8" indent="0" algn="r" rtl="0">
              <a:spcBef>
                <a:spcPts val="0"/>
              </a:spcBef>
              <a:buNone/>
              <a:defRPr sz="1200" b="0" i="0" u="none" strike="noStrike" cap="none">
                <a:solidFill>
                  <a:srgbClr val="757575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  <a:t>‹#›</a:t>
            </a:fld>
            <a:endParaRPr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sz="1400" b="0" i="0" u="none" strike="noStrike" cap="non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hyperlink" Target="https://eryc-my.sharepoint.com/personal/isaac_draper_eastriding_gov_uk/Documents/Big%20Sing/2026/Big%20Sing%20Songs%202026/Tracks/Baggy%20Trousers.mp3" TargetMode="Externa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hyperlink" Target="https://eryc-my.sharepoint.com/personal/isaac_draper_eastriding_gov_uk/Documents/Big%20Sing/2026/Big%20Sing%20Songs%202026/Tracks/Come%20alive%20-%20The%20Greatest%20Showman.mp3" TargetMode="External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hyperlink" Target="https://eryc-my.sharepoint.com/personal/isaac_draper_eastriding_gov_uk/Documents/Big%20Sing/2026/Big%20Sing%20Songs%202026/Tracks/Crazy%20Little%20Thing%20Called%20Love.mp3" TargetMode="External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hyperlink" Target="https://eryc-my.sharepoint.com/personal/isaac_draper_eastriding_gov_uk/Documents/Big%20Sing/2026/Big%20Sing%20Songs%202026/Tracks/Here%20comes%20the%20sun%20-%20The%20Beatles.mp3" TargetMode="External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hyperlink" Target="https://eryc-my.sharepoint.com/personal/isaac_draper_eastriding_gov_uk/Documents/Big%20Sing/2026/Big%20Sing%20Songs%202026/Tracks/I_m%20gonna%20be%20(500%20Miles)%20(Bbmaj)%20-%20The%20Proclaimers.wav" TargetMode="External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hyperlink" Target="https://eryc-my.sharepoint.com/personal/isaac_draper_eastriding_gov_uk/Documents/Big%20Sing/2026/Big%20Sing%20Songs%202026/Tracks/Livin_%20on%20a%20prayer%20-%20Bon%20Jovi.mp3" TargetMode="External"/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hyperlink" Target="https://eryc-my.sharepoint.com/personal/isaac_draper_eastriding_gov_uk/Documents/Big%20Sing/2026/Big%20Sing%20Songs%202026/Tracks/Naughty%20-%20Matilda%20the%20Musical.mp3" TargetMode="External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hyperlink" Target="https://eryc-my.sharepoint.com/personal/isaac_draper_eastriding_gov_uk/Documents/Big%20Sing/2026/Big%20Sing%20Songs%202026/Tracks/Rockin_%20all%20over%20the%20world%20-%20Status%20Quo.mp3" TargetMode="External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hyperlink" Target="https://eryc-my.sharepoint.com/personal/isaac_draper_eastriding_gov_uk/Documents/Big%20Sing/2026/Big%20Sing%20Songs%202026/Tracks/Shotgun%20-%20George%20Ezra.mp3" TargetMode="External"/><Relationship Id="rId2" Type="http://schemas.openxmlformats.org/officeDocument/2006/relationships/notesSlide" Target="../notesSlides/notesSlide49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4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1.xml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hyperlink" Target="https://eryc-my.sharepoint.com/personal/isaac_draper_eastriding_gov_uk/Documents/Big%20Sing/2026/Big%20Sing%20Songs%202026/Tracks/Something%20inside%20so%20strong%20-%20Labi%20Siffre.mp3" TargetMode="External"/><Relationship Id="rId2" Type="http://schemas.openxmlformats.org/officeDocument/2006/relationships/notesSlide" Target="../notesSlides/notesSlide50.xml"/><Relationship Id="rId1" Type="http://schemas.openxmlformats.org/officeDocument/2006/relationships/slideLayout" Target="../slideLayouts/slideLayout1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2.xml"/><Relationship Id="rId1" Type="http://schemas.openxmlformats.org/officeDocument/2006/relationships/themeOverride" Target="../theme/themeOverride2.xml"/></Relationships>
</file>

<file path=ppt/slides/_rels/slide5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1.xml.rels><?xml version="1.0" encoding="UTF-8" standalone="yes"?>
<Relationships xmlns="http://schemas.openxmlformats.org/package/2006/relationships"><Relationship Id="rId3" Type="http://schemas.openxmlformats.org/officeDocument/2006/relationships/hyperlink" Target="https://eryc-my.sharepoint.com/personal/isaac_draper_eastriding_gov_uk/Documents/Big%20Sing/2026/Big%20Sing%20Songs%202026/Tracks/Spice%20up%20your%20life%20-%20Spice%20Girls.mp3" TargetMode="External"/><Relationship Id="rId2" Type="http://schemas.openxmlformats.org/officeDocument/2006/relationships/notesSlide" Target="../notesSlides/notesSlide51.xml"/><Relationship Id="rId1" Type="http://schemas.openxmlformats.org/officeDocument/2006/relationships/slideLayout" Target="../slideLayouts/slideLayout1.xml"/></Relationships>
</file>

<file path=ppt/slides/_rels/slide6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2.xml"/><Relationship Id="rId1" Type="http://schemas.openxmlformats.org/officeDocument/2006/relationships/slideLayout" Target="../slideLayouts/slideLayout1.xml"/></Relationships>
</file>

<file path=ppt/slides/_rels/slide6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3.xml"/><Relationship Id="rId1" Type="http://schemas.openxmlformats.org/officeDocument/2006/relationships/slideLayout" Target="../slideLayouts/slideLayout1.xml"/></Relationships>
</file>

<file path=ppt/slides/_rels/slide6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4.xml"/><Relationship Id="rId1" Type="http://schemas.openxmlformats.org/officeDocument/2006/relationships/slideLayout" Target="../slideLayouts/slideLayout1.xml"/></Relationships>
</file>

<file path=ppt/slides/_rels/slide6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5.xml"/><Relationship Id="rId1" Type="http://schemas.openxmlformats.org/officeDocument/2006/relationships/slideLayout" Target="../slideLayouts/slideLayout1.xml"/></Relationships>
</file>

<file path=ppt/slides/_rels/slide6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6.xml"/><Relationship Id="rId1" Type="http://schemas.openxmlformats.org/officeDocument/2006/relationships/slideLayout" Target="../slideLayouts/slideLayout1.xml"/></Relationships>
</file>

<file path=ppt/slides/_rels/slide6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7.xml"/><Relationship Id="rId1" Type="http://schemas.openxmlformats.org/officeDocument/2006/relationships/slideLayout" Target="../slideLayouts/slideLayout1.xml"/></Relationships>
</file>

<file path=ppt/slides/_rels/slide6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8.xml"/><Relationship Id="rId1" Type="http://schemas.openxmlformats.org/officeDocument/2006/relationships/slideLayout" Target="../slideLayouts/slideLayout1.xml"/></Relationships>
</file>

<file path=ppt/slides/_rels/slide69.xml.rels><?xml version="1.0" encoding="UTF-8" standalone="yes"?>
<Relationships xmlns="http://schemas.openxmlformats.org/package/2006/relationships"><Relationship Id="rId3" Type="http://schemas.openxmlformats.org/officeDocument/2006/relationships/hyperlink" Target="https://eryc-my.sharepoint.com/personal/isaac_draper_eastriding_gov_uk/Documents/Big%20Sing/2026/Big%20Sing%20Songs%202026/Tracks/The%20lion%20sleeps%20tonight%20-%20The%20Lion%20King.mp3" TargetMode="External"/><Relationship Id="rId2" Type="http://schemas.openxmlformats.org/officeDocument/2006/relationships/notesSlide" Target="../notesSlides/notesSlide59.xml"/><Relationship Id="rId1" Type="http://schemas.openxmlformats.org/officeDocument/2006/relationships/slideLayout" Target="../slideLayouts/slideLayout1.xml"/></Relationships>
</file>

<file path=ppt/slides/_rels/slide7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0.xml"/><Relationship Id="rId1" Type="http://schemas.openxmlformats.org/officeDocument/2006/relationships/slideLayout" Target="../slideLayouts/slideLayout1.xml"/></Relationships>
</file>

<file path=ppt/slides/_rels/slide7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1.xml"/><Relationship Id="rId1" Type="http://schemas.openxmlformats.org/officeDocument/2006/relationships/slideLayout" Target="../slideLayouts/slideLayout1.xml"/></Relationships>
</file>

<file path=ppt/slides/_rels/slide7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2.xml"/><Relationship Id="rId1" Type="http://schemas.openxmlformats.org/officeDocument/2006/relationships/slideLayout" Target="../slideLayouts/slideLayout1.xml"/></Relationships>
</file>

<file path=ppt/slides/_rels/slide73.xml.rels><?xml version="1.0" encoding="UTF-8" standalone="yes"?>
<Relationships xmlns="http://schemas.openxmlformats.org/package/2006/relationships"><Relationship Id="rId3" Type="http://schemas.openxmlformats.org/officeDocument/2006/relationships/hyperlink" Target="https://eryc-my.sharepoint.com/personal/isaac_draper_eastriding_gov_uk/Documents/Big%20Sing/2026/Big%20Sing%20Songs%202026/Tracks/The%20wild%20rover%20-%20The%20Dubliners.mp3" TargetMode="External"/><Relationship Id="rId2" Type="http://schemas.openxmlformats.org/officeDocument/2006/relationships/notesSlide" Target="../notesSlides/notesSlide63.xml"/><Relationship Id="rId1" Type="http://schemas.openxmlformats.org/officeDocument/2006/relationships/slideLayout" Target="../slideLayouts/slideLayout1.xml"/></Relationships>
</file>

<file path=ppt/slides/_rels/slide7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4.xml"/><Relationship Id="rId1" Type="http://schemas.openxmlformats.org/officeDocument/2006/relationships/slideLayout" Target="../slideLayouts/slideLayout1.xml"/></Relationships>
</file>

<file path=ppt/slides/_rels/slide7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5.xml"/><Relationship Id="rId1" Type="http://schemas.openxmlformats.org/officeDocument/2006/relationships/slideLayout" Target="../slideLayouts/slideLayout1.xml"/></Relationships>
</file>

<file path=ppt/slides/_rels/slide7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6.xml"/><Relationship Id="rId1" Type="http://schemas.openxmlformats.org/officeDocument/2006/relationships/slideLayout" Target="../slideLayouts/slideLayout1.xml"/></Relationships>
</file>

<file path=ppt/slides/_rels/slide7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7.xml"/><Relationship Id="rId1" Type="http://schemas.openxmlformats.org/officeDocument/2006/relationships/slideLayout" Target="../slideLayouts/slideLayout1.xml"/></Relationships>
</file>

<file path=ppt/slides/_rels/slide7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8.xml"/><Relationship Id="rId1" Type="http://schemas.openxmlformats.org/officeDocument/2006/relationships/slideLayout" Target="../slideLayouts/slideLayout1.xml"/></Relationships>
</file>

<file path=ppt/slides/_rels/slide79.xml.rels><?xml version="1.0" encoding="UTF-8" standalone="yes"?>
<Relationships xmlns="http://schemas.openxmlformats.org/package/2006/relationships"><Relationship Id="rId3" Type="http://schemas.openxmlformats.org/officeDocument/2006/relationships/hyperlink" Target="https://eryc-my.sharepoint.com/personal/isaac_draper_eastriding_gov_uk/Documents/Big%20Sing/2026/Big%20Sing%20Songs%202026/Tracks/Waterloo%20-%20ABBA.mp3" TargetMode="External"/><Relationship Id="rId2" Type="http://schemas.openxmlformats.org/officeDocument/2006/relationships/notesSlide" Target="../notesSlides/notesSlide69.xml"/><Relationship Id="rId1" Type="http://schemas.openxmlformats.org/officeDocument/2006/relationships/slideLayout" Target="../slideLayouts/slideLayout1.xml"/></Relationships>
</file>

<file path=ppt/slides/_rels/slide8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0.xml"/><Relationship Id="rId1" Type="http://schemas.openxmlformats.org/officeDocument/2006/relationships/slideLayout" Target="../slideLayouts/slideLayout1.xml"/></Relationships>
</file>

<file path=ppt/slides/_rels/slide8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1.xml"/><Relationship Id="rId1" Type="http://schemas.openxmlformats.org/officeDocument/2006/relationships/slideLayout" Target="../slideLayouts/slideLayout1.xml"/></Relationships>
</file>

<file path=ppt/slides/_rels/slide8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2.xml"/><Relationship Id="rId1" Type="http://schemas.openxmlformats.org/officeDocument/2006/relationships/slideLayout" Target="../slideLayouts/slideLayout1.xml"/></Relationships>
</file>

<file path=ppt/slides/_rels/slide8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3.xml"/><Relationship Id="rId1" Type="http://schemas.openxmlformats.org/officeDocument/2006/relationships/slideLayout" Target="../slideLayouts/slideLayout1.xml"/></Relationships>
</file>

<file path=ppt/slides/_rels/slide84.xml.rels><?xml version="1.0" encoding="UTF-8" standalone="yes"?>
<Relationships xmlns="http://schemas.openxmlformats.org/package/2006/relationships"><Relationship Id="rId3" Type="http://schemas.openxmlformats.org/officeDocument/2006/relationships/hyperlink" Target="https://eryc-my.sharepoint.com/personal/isaac_draper_eastriding_gov_uk/Documents/Big%20Sing/2026/Big%20Sing%20Songs%202026/Tracks/You_ll%20never%20walk%20alone%20%5bAmaj%5d%20-%20Carousel.wav" TargetMode="External"/><Relationship Id="rId2" Type="http://schemas.openxmlformats.org/officeDocument/2006/relationships/notesSlide" Target="../notesSlides/notesSlide74.xml"/><Relationship Id="rId1" Type="http://schemas.openxmlformats.org/officeDocument/2006/relationships/slideLayout" Target="../slideLayouts/slideLayout1.xml"/></Relationships>
</file>

<file path=ppt/slides/_rels/slide8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5.xml"/><Relationship Id="rId1" Type="http://schemas.openxmlformats.org/officeDocument/2006/relationships/slideLayout" Target="../slideLayouts/slideLayout1.xml"/></Relationships>
</file>

<file path=ppt/slides/_rels/slide8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6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" name="Google Shape;84;p1"/>
          <p:cNvSpPr txBox="1">
            <a:spLocks noGrp="1"/>
          </p:cNvSpPr>
          <p:nvPr>
            <p:ph type="title"/>
          </p:nvPr>
        </p:nvSpPr>
        <p:spPr>
          <a:xfrm>
            <a:off x="838200" y="370114"/>
            <a:ext cx="10515600" cy="5889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9600"/>
              <a:buFont typeface="Play"/>
              <a:buNone/>
            </a:pPr>
            <a:r>
              <a:rPr lang="en-GB" sz="9600" b="1"/>
              <a:t>BIG</a:t>
            </a:r>
            <a:br>
              <a:rPr lang="en-GB" sz="9600" b="1"/>
            </a:br>
            <a:r>
              <a:rPr lang="en-GB" sz="9600" b="1"/>
              <a:t>SING</a:t>
            </a:r>
            <a:br>
              <a:rPr lang="en-GB" sz="9600" b="1"/>
            </a:br>
            <a:r>
              <a:rPr lang="en-GB" sz="9600" b="1"/>
              <a:t>2026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" name="Google Shape;89;p2"/>
          <p:cNvSpPr txBox="1">
            <a:spLocks noGrp="1"/>
          </p:cNvSpPr>
          <p:nvPr>
            <p:ph type="title"/>
          </p:nvPr>
        </p:nvSpPr>
        <p:spPr>
          <a:xfrm>
            <a:off x="838200" y="370114"/>
            <a:ext cx="10515600" cy="5889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"/>
              <a:buNone/>
            </a:pPr>
            <a:r>
              <a:rPr lang="en-GB" sz="7200" b="1">
                <a:hlinkClick r:id="rId3"/>
              </a:rPr>
              <a:t>Baggy Trousers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4" name="Google Shape;94;p3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/>
              <a:t>Naughty boys in nasty schools</a:t>
            </a:r>
            <a:br>
              <a:rPr lang="en-GB"/>
            </a:br>
            <a:r>
              <a:rPr lang="en-GB"/>
              <a:t>Headmaster's breaking all the rules</a:t>
            </a:r>
            <a:br>
              <a:rPr lang="en-GB"/>
            </a:br>
            <a:r>
              <a:rPr lang="en-GB"/>
              <a:t>Having fun and playing fools</a:t>
            </a:r>
            <a:br>
              <a:rPr lang="en-GB"/>
            </a:br>
            <a:r>
              <a:rPr lang="en-GB"/>
              <a:t>Smashing up the woodwork tools</a:t>
            </a:r>
            <a:br>
              <a:rPr lang="en-GB"/>
            </a:br>
            <a:r>
              <a:rPr lang="en-GB"/>
              <a:t>All the teachers in the pub</a:t>
            </a:r>
            <a:br>
              <a:rPr lang="en-GB"/>
            </a:br>
            <a:r>
              <a:rPr lang="en-GB"/>
              <a:t>Passing 'round the ready-rub</a:t>
            </a:r>
            <a:br>
              <a:rPr lang="en-GB"/>
            </a:br>
            <a:r>
              <a:rPr lang="en-GB"/>
              <a:t>Trying not to think of when</a:t>
            </a:r>
            <a:br>
              <a:rPr lang="en-GB"/>
            </a:br>
            <a:r>
              <a:rPr lang="en-GB"/>
              <a:t>The lunchtime bell will ring again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/>
              <a:t>Oh, what fun we had</a:t>
            </a:r>
            <a:br>
              <a:rPr lang="en-GB"/>
            </a:br>
            <a:r>
              <a:rPr lang="en-GB"/>
              <a:t>But did it really turn out bad?</a:t>
            </a:r>
            <a:br>
              <a:rPr lang="en-GB"/>
            </a:br>
            <a:r>
              <a:rPr lang="en-GB"/>
              <a:t>All I learnt at school</a:t>
            </a:r>
            <a:br>
              <a:rPr lang="en-GB"/>
            </a:br>
            <a:r>
              <a:rPr lang="en-GB"/>
              <a:t>Was how to bend, not break the rule</a:t>
            </a:r>
            <a:br>
              <a:rPr lang="en-GB"/>
            </a:br>
            <a:r>
              <a:rPr lang="en-GB"/>
              <a:t>Oh, what fun we had</a:t>
            </a:r>
            <a:br>
              <a:rPr lang="en-GB"/>
            </a:br>
            <a:r>
              <a:rPr lang="en-GB"/>
              <a:t>But at the time it seemed so bad,</a:t>
            </a:r>
            <a:br>
              <a:rPr lang="en-GB"/>
            </a:br>
            <a:r>
              <a:rPr lang="en-GB"/>
              <a:t>Trying different ways</a:t>
            </a:r>
            <a:br>
              <a:rPr lang="en-GB"/>
            </a:br>
            <a:r>
              <a:rPr lang="en-GB"/>
              <a:t>To make a difference to…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9" name="Google Shape;99;p4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2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/>
              <a:t>The Headmaster's had enough today</a:t>
            </a:r>
            <a:br>
              <a:rPr lang="en-GB"/>
            </a:br>
            <a:r>
              <a:rPr lang="en-GB"/>
              <a:t>All the kids have gone away</a:t>
            </a:r>
            <a:br>
              <a:rPr lang="en-GB"/>
            </a:br>
            <a:r>
              <a:rPr lang="en-GB"/>
              <a:t>Gone to fight with next door's school</a:t>
            </a:r>
            <a:br>
              <a:rPr lang="en-GB"/>
            </a:br>
            <a:r>
              <a:rPr lang="en-GB"/>
              <a:t>Every term, that is the rule!</a:t>
            </a:r>
            <a:br>
              <a:rPr lang="en-GB"/>
            </a:br>
            <a:r>
              <a:rPr lang="en-GB"/>
              <a:t>Sits alone and bends his cane</a:t>
            </a:r>
            <a:br>
              <a:rPr lang="en-GB"/>
            </a:br>
            <a:r>
              <a:rPr lang="en-GB"/>
              <a:t>Same old backsides again</a:t>
            </a:r>
            <a:br>
              <a:rPr lang="en-GB"/>
            </a:br>
            <a:r>
              <a:rPr lang="en-GB"/>
              <a:t>All the small ones tell tall tales</a:t>
            </a:r>
            <a:br>
              <a:rPr lang="en-GB"/>
            </a:br>
            <a:r>
              <a:rPr lang="en-GB"/>
              <a:t>Walking home and squashing snails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/>
              <a:t>Oh, what fun we had</a:t>
            </a:r>
            <a:br>
              <a:rPr lang="en-GB"/>
            </a:br>
            <a:r>
              <a:rPr lang="en-GB"/>
              <a:t>But did it really turn out bad?</a:t>
            </a:r>
            <a:br>
              <a:rPr lang="en-GB"/>
            </a:br>
            <a:r>
              <a:rPr lang="en-GB"/>
              <a:t>All I learnt at school</a:t>
            </a:r>
            <a:br>
              <a:rPr lang="en-GB"/>
            </a:br>
            <a:r>
              <a:rPr lang="en-GB"/>
              <a:t>Was how to bend, not break the rule</a:t>
            </a:r>
            <a:br>
              <a:rPr lang="en-GB"/>
            </a:br>
            <a:r>
              <a:rPr lang="en-GB"/>
              <a:t>Oh, what fun we had</a:t>
            </a:r>
            <a:br>
              <a:rPr lang="en-GB"/>
            </a:br>
            <a:r>
              <a:rPr lang="en-GB"/>
              <a:t>But at the time it seemed so bad</a:t>
            </a:r>
            <a:br>
              <a:rPr lang="en-GB"/>
            </a:br>
            <a:r>
              <a:rPr lang="en-GB"/>
              <a:t>Trying different ways</a:t>
            </a:r>
            <a:br>
              <a:rPr lang="en-GB"/>
            </a:br>
            <a:r>
              <a:rPr lang="en-GB"/>
              <a:t>To make a difference to the days!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5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Lots of girls and lots of boys</a:t>
            </a:r>
            <a:br>
              <a:rPr lang="en-GB"/>
            </a:br>
            <a:r>
              <a:rPr lang="en-GB"/>
              <a:t>Lots of smells and lots of noise</a:t>
            </a:r>
            <a:br>
              <a:rPr lang="en-GB"/>
            </a:br>
            <a:r>
              <a:rPr lang="en-GB"/>
              <a:t>Playing football in the park</a:t>
            </a:r>
            <a:br>
              <a:rPr lang="en-GB"/>
            </a:br>
            <a:r>
              <a:rPr lang="en-GB"/>
              <a:t>Kicking pushbikes after dark</a:t>
            </a:r>
            <a:br>
              <a:rPr lang="en-GB"/>
            </a:br>
            <a:r>
              <a:rPr lang="en-GB"/>
              <a:t>Baggy trousers, dirty shirt</a:t>
            </a:r>
            <a:br>
              <a:rPr lang="en-GB"/>
            </a:br>
            <a:r>
              <a:rPr lang="en-GB"/>
              <a:t>Pulling hair and eating dirt</a:t>
            </a:r>
            <a:br>
              <a:rPr lang="en-GB"/>
            </a:br>
            <a:r>
              <a:rPr lang="en-GB"/>
              <a:t>Teacher comes to break it up</a:t>
            </a:r>
            <a:br>
              <a:rPr lang="en-GB"/>
            </a:br>
            <a:r>
              <a:rPr lang="en-GB"/>
              <a:t>Back of the head with a plastic cup!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9" name="Google Shape;109;p6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Oh, what fun we had</a:t>
            </a:r>
            <a:br>
              <a:rPr lang="en-GB"/>
            </a:br>
            <a:r>
              <a:rPr lang="en-GB"/>
              <a:t>But did it really turn out bad?</a:t>
            </a:r>
            <a:br>
              <a:rPr lang="en-GB"/>
            </a:br>
            <a:r>
              <a:rPr lang="en-GB"/>
              <a:t>All I learnt at school</a:t>
            </a:r>
            <a:br>
              <a:rPr lang="en-GB"/>
            </a:br>
            <a:r>
              <a:rPr lang="en-GB"/>
              <a:t>Was how to bend, not break the rule</a:t>
            </a:r>
            <a:br>
              <a:rPr lang="en-GB"/>
            </a:br>
            <a:r>
              <a:rPr lang="en-GB"/>
              <a:t>Oh, what fun we had</a:t>
            </a:r>
            <a:br>
              <a:rPr lang="en-GB"/>
            </a:br>
            <a:r>
              <a:rPr lang="en-GB"/>
              <a:t>But at the time it seemed so bad</a:t>
            </a:r>
            <a:br>
              <a:rPr lang="en-GB"/>
            </a:br>
            <a:r>
              <a:rPr lang="en-GB"/>
              <a:t>Trying different ways</a:t>
            </a:r>
            <a:br>
              <a:rPr lang="en-GB"/>
            </a:br>
            <a:r>
              <a:rPr lang="en-GB"/>
              <a:t>To make a difference to the days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Baggy trousers, baggy trousers, baggy trousers</a:t>
            </a:r>
            <a:br>
              <a:rPr lang="en-GB"/>
            </a:br>
            <a:r>
              <a:rPr lang="en-GB"/>
              <a:t>Baggy trousers, baggy trousers, baggy trousers</a:t>
            </a:r>
            <a:br>
              <a:rPr lang="en-GB"/>
            </a:br>
            <a:r>
              <a:rPr lang="en-GB"/>
              <a:t>Baggy trousers, baggy trousers, baggy trousers</a:t>
            </a:r>
            <a:br>
              <a:rPr lang="en-GB"/>
            </a:br>
            <a:r>
              <a:rPr lang="en-GB"/>
              <a:t>Baggy trousers, baggy trousers, baggy trousers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4" name="Google Shape;114;p7"/>
          <p:cNvSpPr txBox="1">
            <a:spLocks noGrp="1"/>
          </p:cNvSpPr>
          <p:nvPr>
            <p:ph type="title"/>
          </p:nvPr>
        </p:nvSpPr>
        <p:spPr>
          <a:xfrm>
            <a:off x="838200" y="370114"/>
            <a:ext cx="10515600" cy="5889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"/>
              <a:buNone/>
            </a:pPr>
            <a:r>
              <a:rPr lang="en-GB" sz="7200" b="1">
                <a:hlinkClick r:id="rId3"/>
              </a:rPr>
              <a:t>Come Alive</a:t>
            </a:r>
            <a:endParaRPr sz="7200" b="1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9" name="Google Shape;119;p8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You stumble through your days</a:t>
            </a:r>
            <a:br>
              <a:rPr lang="en-GB"/>
            </a:br>
            <a:r>
              <a:rPr lang="en-GB"/>
              <a:t>Got your head hung low, your sky's a shade of grey</a:t>
            </a:r>
            <a:br>
              <a:rPr lang="en-GB"/>
            </a:br>
            <a:r>
              <a:rPr lang="en-GB"/>
              <a:t>Like a zombie in a maze</a:t>
            </a:r>
            <a:br>
              <a:rPr lang="en-GB"/>
            </a:br>
            <a:r>
              <a:rPr lang="en-GB"/>
              <a:t>You're asleep inside, but you can shake awake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'Cause you're just a dead man walking</a:t>
            </a:r>
            <a:br>
              <a:rPr lang="en-GB"/>
            </a:br>
            <a:r>
              <a:rPr lang="en-GB"/>
              <a:t>Thinking that's your only option</a:t>
            </a:r>
            <a:br>
              <a:rPr lang="en-GB"/>
            </a:br>
            <a:r>
              <a:rPr lang="en-GB"/>
              <a:t>But you can flip the switch</a:t>
            </a:r>
            <a:br>
              <a:rPr lang="en-GB"/>
            </a:br>
            <a:r>
              <a:rPr lang="en-GB"/>
              <a:t>And brighten up your darkest day</a:t>
            </a:r>
            <a:br>
              <a:rPr lang="en-GB"/>
            </a:br>
            <a:r>
              <a:rPr lang="en-GB"/>
              <a:t>Sun is up and the colour's blinding</a:t>
            </a:r>
            <a:br>
              <a:rPr lang="en-GB"/>
            </a:br>
            <a:r>
              <a:rPr lang="en-GB"/>
              <a:t>Take the world and redefine it</a:t>
            </a:r>
            <a:br>
              <a:rPr lang="en-GB"/>
            </a:br>
            <a:r>
              <a:rPr lang="en-GB"/>
              <a:t>Leave behind your narrow mind</a:t>
            </a:r>
            <a:br>
              <a:rPr lang="en-GB"/>
            </a:br>
            <a:r>
              <a:rPr lang="en-GB"/>
              <a:t>You'll never be the same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4" name="Google Shape;124;p9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Come alive, come alive!</a:t>
            </a:r>
            <a:br>
              <a:rPr lang="en-GB"/>
            </a:br>
            <a:r>
              <a:rPr lang="en-GB"/>
              <a:t>Go and light your light, let it burn so bright</a:t>
            </a:r>
            <a:br>
              <a:rPr lang="en-GB"/>
            </a:br>
            <a:r>
              <a:rPr lang="en-GB"/>
              <a:t>Reaching up to the sky</a:t>
            </a:r>
            <a:br>
              <a:rPr lang="en-GB"/>
            </a:br>
            <a:r>
              <a:rPr lang="en-GB"/>
              <a:t>And it's open wide, you're electrified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And the world becomes a fantasy</a:t>
            </a:r>
            <a:br>
              <a:rPr lang="en-GB"/>
            </a:br>
            <a:r>
              <a:rPr lang="en-GB"/>
              <a:t>And you're more than you could ever be</a:t>
            </a:r>
            <a:br>
              <a:rPr lang="en-GB"/>
            </a:br>
            <a:r>
              <a:rPr lang="en-GB"/>
              <a:t>'Cause you're dreaming with your eyes wide open</a:t>
            </a:r>
            <a:br>
              <a:rPr lang="en-GB"/>
            </a:br>
            <a:r>
              <a:rPr lang="en-GB"/>
              <a:t>And you know you can't go back again</a:t>
            </a:r>
            <a:br>
              <a:rPr lang="en-GB"/>
            </a:br>
            <a:r>
              <a:rPr lang="en-GB"/>
              <a:t>To the world that you were living in</a:t>
            </a:r>
            <a:br>
              <a:rPr lang="en-GB"/>
            </a:br>
            <a:r>
              <a:rPr lang="en-GB"/>
              <a:t>'Cause you're dreaming with your eyes wide open</a:t>
            </a:r>
            <a:br>
              <a:rPr lang="en-GB"/>
            </a:br>
            <a:r>
              <a:rPr lang="en-GB"/>
              <a:t>So, come alive!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9" name="Google Shape;129;p10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I see it in your eyes</a:t>
            </a:r>
            <a:br>
              <a:rPr lang="en-GB"/>
            </a:br>
            <a:r>
              <a:rPr lang="en-GB"/>
              <a:t>You believe that lie that you need to hide your face</a:t>
            </a:r>
            <a:br>
              <a:rPr lang="en-GB"/>
            </a:br>
            <a:r>
              <a:rPr lang="en-GB"/>
              <a:t>Afraid to step outside</a:t>
            </a:r>
            <a:br>
              <a:rPr lang="en-GB"/>
            </a:br>
            <a:r>
              <a:rPr lang="en-GB"/>
              <a:t>So you lock the door, but don't you stay that way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No more living in those shadows</a:t>
            </a:r>
            <a:br>
              <a:rPr lang="en-GB"/>
            </a:br>
            <a:r>
              <a:rPr lang="en-GB"/>
              <a:t>You and me we know how that goes</a:t>
            </a:r>
            <a:br>
              <a:rPr lang="en-GB"/>
            </a:br>
            <a:r>
              <a:rPr lang="en-GB"/>
              <a:t>'Cause once you see it, oh, you'll never, never be the same!</a:t>
            </a:r>
            <a:br>
              <a:rPr lang="en-GB"/>
            </a:br>
            <a:r>
              <a:rPr lang="en-GB"/>
              <a:t>We will be the light that's turning</a:t>
            </a:r>
            <a:br>
              <a:rPr lang="en-GB"/>
            </a:br>
            <a:r>
              <a:rPr lang="en-GB"/>
              <a:t>Bottle up but keep on shining</a:t>
            </a:r>
            <a:br>
              <a:rPr lang="en-GB"/>
            </a:br>
            <a:r>
              <a:rPr lang="en-GB"/>
              <a:t>You can prove there's more to you, you cannot be afraid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4" name="Google Shape;134;p11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Come alive, come alive!</a:t>
            </a:r>
            <a:br>
              <a:rPr lang="en-GB"/>
            </a:br>
            <a:r>
              <a:rPr lang="en-GB"/>
              <a:t>Go and light your light, let it burn so bright</a:t>
            </a:r>
            <a:br>
              <a:rPr lang="en-GB"/>
            </a:br>
            <a:r>
              <a:rPr lang="en-GB"/>
              <a:t>Reachin' up to the sky</a:t>
            </a:r>
            <a:br>
              <a:rPr lang="en-GB"/>
            </a:br>
            <a:r>
              <a:rPr lang="en-GB"/>
              <a:t>And it's open wide, you're electrified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And the world becomes a fantasy</a:t>
            </a:r>
            <a:br>
              <a:rPr lang="en-GB"/>
            </a:br>
            <a:r>
              <a:rPr lang="en-GB"/>
              <a:t>And you're more than you could ever be</a:t>
            </a:r>
            <a:br>
              <a:rPr lang="en-GB"/>
            </a:br>
            <a:r>
              <a:rPr lang="en-GB"/>
              <a:t>'Cause you're dreaming with your eyes wide open</a:t>
            </a:r>
            <a:br>
              <a:rPr lang="en-GB"/>
            </a:br>
            <a:r>
              <a:rPr lang="en-GB"/>
              <a:t>And we know we can't go back again</a:t>
            </a:r>
            <a:br>
              <a:rPr lang="en-GB"/>
            </a:br>
            <a:r>
              <a:rPr lang="en-GB"/>
              <a:t>To the world that we were living in</a:t>
            </a:r>
            <a:br>
              <a:rPr lang="en-GB"/>
            </a:br>
            <a:r>
              <a:rPr lang="en-GB"/>
              <a:t>'Cause we're dreaming with our eyes wide open</a:t>
            </a:r>
            <a:br>
              <a:rPr lang="en-GB"/>
            </a:br>
            <a:r>
              <a:rPr lang="en-GB"/>
              <a:t>So, come alive!</a:t>
            </a:r>
            <a:endParaRPr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9" name="Google Shape;139;p12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Come one, come all</a:t>
            </a:r>
            <a:br>
              <a:rPr lang="en-GB"/>
            </a:br>
            <a:r>
              <a:rPr lang="en-GB"/>
              <a:t>Come in, come on</a:t>
            </a:r>
            <a:br>
              <a:rPr lang="en-GB"/>
            </a:br>
            <a:r>
              <a:rPr lang="en-GB"/>
              <a:t>To anyone who's bursting with a dream</a:t>
            </a:r>
            <a:br>
              <a:rPr lang="en-GB"/>
            </a:br>
            <a:r>
              <a:rPr lang="en-GB"/>
              <a:t>Come one, come all</a:t>
            </a:r>
            <a:br>
              <a:rPr lang="en-GB"/>
            </a:br>
            <a:r>
              <a:rPr lang="en-GB"/>
              <a:t>You hear the call</a:t>
            </a:r>
            <a:br>
              <a:rPr lang="en-GB"/>
            </a:br>
            <a:r>
              <a:rPr lang="en-GB"/>
              <a:t>To anyone who's searching for a way to break free</a:t>
            </a:r>
            <a:br>
              <a:rPr lang="en-GB"/>
            </a:br>
            <a:r>
              <a:rPr lang="en-GB"/>
              <a:t>(</a:t>
            </a:r>
            <a:r>
              <a:rPr lang="en-GB" i="1"/>
              <a:t>Break free, break free</a:t>
            </a:r>
            <a:r>
              <a:rPr lang="en-GB"/>
              <a:t>)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And the world becomes a fantasy</a:t>
            </a:r>
            <a:br>
              <a:rPr lang="en-GB"/>
            </a:br>
            <a:r>
              <a:rPr lang="en-GB"/>
              <a:t>And you're more than you could ever be</a:t>
            </a:r>
            <a:br>
              <a:rPr lang="en-GB"/>
            </a:br>
            <a:r>
              <a:rPr lang="en-GB"/>
              <a:t>'Cause you're dreaming with your eyes wide open</a:t>
            </a:r>
            <a:br>
              <a:rPr lang="en-GB"/>
            </a:br>
            <a:r>
              <a:rPr lang="en-GB"/>
              <a:t>And we know we can't go back again</a:t>
            </a:r>
            <a:br>
              <a:rPr lang="en-GB"/>
            </a:br>
            <a:r>
              <a:rPr lang="en-GB"/>
              <a:t>To the world that we were living in</a:t>
            </a:r>
            <a:br>
              <a:rPr lang="en-GB"/>
            </a:br>
            <a:r>
              <a:rPr lang="en-GB"/>
              <a:t>'Cause we're dreaming with our eyes wide open</a:t>
            </a:r>
            <a:endParaRPr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4" name="Google Shape;144;p13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And the world becomes a fantasy</a:t>
            </a:r>
            <a:br>
              <a:rPr lang="en-GB"/>
            </a:br>
            <a:r>
              <a:rPr lang="en-GB"/>
              <a:t>And you're more than you could ever be</a:t>
            </a:r>
            <a:br>
              <a:rPr lang="en-GB"/>
            </a:br>
            <a:r>
              <a:rPr lang="en-GB"/>
              <a:t>'Cause you're dreaming with your eyes wide open</a:t>
            </a:r>
            <a:br>
              <a:rPr lang="en-GB"/>
            </a:br>
            <a:r>
              <a:rPr lang="en-GB"/>
              <a:t>And we know we can't go back again</a:t>
            </a:r>
            <a:br>
              <a:rPr lang="en-GB"/>
            </a:br>
            <a:r>
              <a:rPr lang="en-GB"/>
              <a:t>To the world that we were living in</a:t>
            </a:r>
            <a:br>
              <a:rPr lang="en-GB"/>
            </a:br>
            <a:r>
              <a:rPr lang="en-GB"/>
              <a:t>'Cause we're dreaming with our eyes wide open</a:t>
            </a:r>
            <a:br>
              <a:rPr lang="en-GB"/>
            </a:br>
            <a:r>
              <a:rPr lang="en-GB"/>
              <a:t>'Cause we're dreaming with our eyes wide open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So come alive!</a:t>
            </a:r>
            <a:endParaRPr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9" name="Google Shape;149;p14"/>
          <p:cNvSpPr txBox="1">
            <a:spLocks noGrp="1"/>
          </p:cNvSpPr>
          <p:nvPr>
            <p:ph type="title"/>
          </p:nvPr>
        </p:nvSpPr>
        <p:spPr>
          <a:xfrm>
            <a:off x="838200" y="370114"/>
            <a:ext cx="10515600" cy="5889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"/>
              <a:buNone/>
            </a:pPr>
            <a:r>
              <a:rPr lang="en-GB" sz="7200" b="1">
                <a:hlinkClick r:id="rId3"/>
              </a:rPr>
              <a:t>Crazy Little Thing</a:t>
            </a:r>
            <a:br>
              <a:rPr lang="en-GB" sz="7200" b="1">
                <a:hlinkClick r:id="rId3"/>
              </a:rPr>
            </a:br>
            <a:r>
              <a:rPr lang="en-GB" sz="7200" b="1">
                <a:hlinkClick r:id="rId3"/>
              </a:rPr>
              <a:t>Called Love</a:t>
            </a:r>
            <a:endParaRPr sz="7200" b="1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4" name="Google Shape;154;p15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This thing called love, I just can't handle it</a:t>
            </a:r>
            <a:br>
              <a:rPr lang="en-GB"/>
            </a:br>
            <a:r>
              <a:rPr lang="en-GB"/>
              <a:t>This thing called love, I must get 'round to it</a:t>
            </a:r>
            <a:br>
              <a:rPr lang="en-GB"/>
            </a:br>
            <a:r>
              <a:rPr lang="en-GB"/>
              <a:t>I ain't ready!  Crazy little thing called love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This thing (</a:t>
            </a:r>
            <a:r>
              <a:rPr lang="en-GB" i="1"/>
              <a:t>this thing</a:t>
            </a:r>
            <a:r>
              <a:rPr lang="en-GB"/>
              <a:t>) called love (</a:t>
            </a:r>
            <a:r>
              <a:rPr lang="en-GB" i="1"/>
              <a:t>called love</a:t>
            </a:r>
            <a:r>
              <a:rPr lang="en-GB"/>
              <a:t>)</a:t>
            </a:r>
            <a:br>
              <a:rPr lang="en-GB"/>
            </a:br>
            <a:r>
              <a:rPr lang="en-GB"/>
              <a:t>It cries (</a:t>
            </a:r>
            <a:r>
              <a:rPr lang="en-GB" i="1"/>
              <a:t>like a baby</a:t>
            </a:r>
            <a:r>
              <a:rPr lang="en-GB"/>
              <a:t>) in a cradle all night</a:t>
            </a:r>
            <a:br>
              <a:rPr lang="en-GB"/>
            </a:br>
            <a:r>
              <a:rPr lang="en-GB"/>
              <a:t>It swings (</a:t>
            </a:r>
            <a:r>
              <a:rPr lang="en-GB" i="1"/>
              <a:t>woo</a:t>
            </a:r>
            <a:r>
              <a:rPr lang="en-GB"/>
              <a:t> </a:t>
            </a:r>
            <a:r>
              <a:rPr lang="en-GB" i="1"/>
              <a:t>woo</a:t>
            </a:r>
            <a:r>
              <a:rPr lang="en-GB"/>
              <a:t>), it jives (</a:t>
            </a:r>
            <a:r>
              <a:rPr lang="en-GB" i="1"/>
              <a:t>woo woo</a:t>
            </a:r>
            <a:r>
              <a:rPr lang="en-GB"/>
              <a:t>)</a:t>
            </a:r>
            <a:br>
              <a:rPr lang="en-GB"/>
            </a:br>
            <a:r>
              <a:rPr lang="en-GB"/>
              <a:t>It shakes all over like a jellyfish</a:t>
            </a:r>
            <a:br>
              <a:rPr lang="en-GB"/>
            </a:br>
            <a:r>
              <a:rPr lang="en-GB"/>
              <a:t>I kinda like it!  Crazy little thing called love</a:t>
            </a:r>
            <a:endParaRPr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9" name="Google Shape;159;p16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There goes my baby</a:t>
            </a:r>
            <a:br>
              <a:rPr lang="en-GB"/>
            </a:br>
            <a:r>
              <a:rPr lang="en-GB"/>
              <a:t>She knows how to rock ‘n roll, she drives me crazy</a:t>
            </a:r>
            <a:br>
              <a:rPr lang="en-GB"/>
            </a:br>
            <a:r>
              <a:rPr lang="en-GB"/>
              <a:t>She gives me hot and cold fever</a:t>
            </a:r>
            <a:br>
              <a:rPr lang="en-GB"/>
            </a:br>
            <a:r>
              <a:rPr lang="en-GB"/>
              <a:t>Then she leaves me in a cool, cool sweat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I gotta be cool, relax</a:t>
            </a:r>
            <a:br>
              <a:rPr lang="en-GB"/>
            </a:br>
            <a:r>
              <a:rPr lang="en-GB"/>
              <a:t>Get hip and get on my tracks</a:t>
            </a:r>
            <a:br>
              <a:rPr lang="en-GB"/>
            </a:br>
            <a:r>
              <a:rPr lang="en-GB"/>
              <a:t>Take a back seat, hitchhike</a:t>
            </a:r>
            <a:br>
              <a:rPr lang="en-GB"/>
            </a:br>
            <a:r>
              <a:rPr lang="en-GB"/>
              <a:t>And take a long ride on my motorbike</a:t>
            </a:r>
            <a:br>
              <a:rPr lang="en-GB"/>
            </a:br>
            <a:r>
              <a:rPr lang="en-GB"/>
              <a:t>Until I'm ready!  Crazy little thing called love</a:t>
            </a:r>
            <a:endParaRPr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4" name="Google Shape;164;p17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There goes my baby</a:t>
            </a:r>
            <a:br>
              <a:rPr lang="en-GB"/>
            </a:br>
            <a:r>
              <a:rPr lang="en-GB"/>
              <a:t>She knows how to rock ‘n roll, she drives me crazy</a:t>
            </a:r>
            <a:br>
              <a:rPr lang="en-GB"/>
            </a:br>
            <a:r>
              <a:rPr lang="en-GB"/>
              <a:t>She gives me hot and cold fever</a:t>
            </a:r>
            <a:br>
              <a:rPr lang="en-GB"/>
            </a:br>
            <a:r>
              <a:rPr lang="en-GB"/>
              <a:t>Then she leaves me in a cool, cool sweat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I gotta be cool, relax</a:t>
            </a:r>
            <a:br>
              <a:rPr lang="en-GB"/>
            </a:br>
            <a:r>
              <a:rPr lang="en-GB"/>
              <a:t>Get hip and get on my tracks</a:t>
            </a:r>
            <a:br>
              <a:rPr lang="en-GB"/>
            </a:br>
            <a:r>
              <a:rPr lang="en-GB"/>
              <a:t>Take a back seat, hitchhike</a:t>
            </a:r>
            <a:br>
              <a:rPr lang="en-GB"/>
            </a:br>
            <a:r>
              <a:rPr lang="en-GB"/>
              <a:t>And take a long ride on my motorbike</a:t>
            </a:r>
            <a:br>
              <a:rPr lang="en-GB"/>
            </a:br>
            <a:r>
              <a:rPr lang="en-GB"/>
              <a:t>Until I'm ready (</a:t>
            </a:r>
            <a:r>
              <a:rPr lang="en-GB" i="1"/>
              <a:t>ready Freddie!</a:t>
            </a:r>
            <a:r>
              <a:rPr lang="en-GB"/>
              <a:t>)</a:t>
            </a:r>
            <a:br>
              <a:rPr lang="en-GB"/>
            </a:br>
            <a:r>
              <a:rPr lang="en-GB"/>
              <a:t>Crazy little thing called love</a:t>
            </a:r>
            <a:endParaRPr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9" name="Google Shape;169;p18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This thing called love, I just can't handle it</a:t>
            </a:r>
            <a:br>
              <a:rPr lang="en-GB"/>
            </a:br>
            <a:r>
              <a:rPr lang="en-GB"/>
              <a:t>This thing called love, I must get 'round to it</a:t>
            </a:r>
            <a:br>
              <a:rPr lang="en-GB"/>
            </a:br>
            <a:r>
              <a:rPr lang="en-GB"/>
              <a:t>I </a:t>
            </a:r>
            <a:r>
              <a:rPr lang="en-GB" err="1"/>
              <a:t>ain't</a:t>
            </a:r>
            <a:r>
              <a:rPr lang="en-GB"/>
              <a:t> ready!  Crazy little thing called love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Crazy little thing called love (yeah, yeah)</a:t>
            </a:r>
            <a:br>
              <a:rPr lang="en-GB"/>
            </a:br>
            <a:r>
              <a:rPr lang="en-GB"/>
              <a:t>Crazy little thing called love (yeah, yeah)</a:t>
            </a:r>
            <a:br>
              <a:rPr lang="en-GB"/>
            </a:br>
            <a:r>
              <a:rPr lang="en-GB"/>
              <a:t>Crazy little thing called love (yeah, yeah)</a:t>
            </a:r>
            <a:endParaRPr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4" name="Google Shape;194;p23"/>
          <p:cNvSpPr txBox="1">
            <a:spLocks noGrp="1"/>
          </p:cNvSpPr>
          <p:nvPr>
            <p:ph type="title"/>
          </p:nvPr>
        </p:nvSpPr>
        <p:spPr>
          <a:xfrm>
            <a:off x="838200" y="370114"/>
            <a:ext cx="10515600" cy="5889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"/>
              <a:buNone/>
            </a:pPr>
            <a:r>
              <a:rPr lang="en-GB" sz="7200" b="1">
                <a:hlinkClick r:id="rId3"/>
              </a:rPr>
              <a:t>Here Comes The Sun</a:t>
            </a:r>
            <a:endParaRPr sz="7200" b="1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9" name="Google Shape;199;p24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Here comes the sun, </a:t>
            </a:r>
            <a:r>
              <a:rPr lang="en-GB" i="1"/>
              <a:t>doo-dn-doo-doo</a:t>
            </a:r>
            <a:br>
              <a:rPr lang="en-GB"/>
            </a:br>
            <a:r>
              <a:rPr lang="en-GB"/>
              <a:t>Here comes the sun</a:t>
            </a:r>
            <a:br>
              <a:rPr lang="en-GB"/>
            </a:br>
            <a:r>
              <a:rPr lang="en-GB"/>
              <a:t>And I say, "It's all right“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Little darling, </a:t>
            </a:r>
            <a:br>
              <a:rPr lang="en-GB"/>
            </a:br>
            <a:r>
              <a:rPr lang="en-GB"/>
              <a:t>It's been a long, cold, lonely winter</a:t>
            </a:r>
            <a:br>
              <a:rPr lang="en-GB"/>
            </a:br>
            <a:r>
              <a:rPr lang="en-GB"/>
              <a:t>Little darling, </a:t>
            </a:r>
            <a:br>
              <a:rPr lang="en-GB"/>
            </a:br>
            <a:r>
              <a:rPr lang="en-GB"/>
              <a:t>It feels like years since it's been here</a:t>
            </a:r>
            <a:endParaRPr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4" name="Google Shape;204;p25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Here comes the sun, </a:t>
            </a:r>
            <a:r>
              <a:rPr lang="en-GB" i="1"/>
              <a:t>doo-dn-doo-doo</a:t>
            </a:r>
            <a:br>
              <a:rPr lang="en-GB" i="1"/>
            </a:br>
            <a:r>
              <a:rPr lang="en-GB"/>
              <a:t>Here comes the sun</a:t>
            </a:r>
            <a:br>
              <a:rPr lang="en-GB"/>
            </a:br>
            <a:r>
              <a:rPr lang="en-GB"/>
              <a:t>And I say, "It's all right“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Little darling</a:t>
            </a:r>
            <a:br>
              <a:rPr lang="en-GB"/>
            </a:br>
            <a:r>
              <a:rPr lang="en-GB"/>
              <a:t>The smile's returning to their faces</a:t>
            </a:r>
            <a:br>
              <a:rPr lang="en-GB"/>
            </a:br>
            <a:r>
              <a:rPr lang="en-GB"/>
              <a:t>Little darling</a:t>
            </a:r>
            <a:br>
              <a:rPr lang="en-GB"/>
            </a:br>
            <a:r>
              <a:rPr lang="en-GB"/>
              <a:t>It seems like years since it's been here</a:t>
            </a:r>
            <a:endParaRPr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9" name="Google Shape;209;p26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Here comes the sun, </a:t>
            </a:r>
            <a:r>
              <a:rPr lang="en-GB" i="1"/>
              <a:t>doo-dn-doo-doo</a:t>
            </a:r>
            <a:br>
              <a:rPr lang="en-GB"/>
            </a:br>
            <a:r>
              <a:rPr lang="en-GB"/>
              <a:t>Here comes the sun</a:t>
            </a:r>
            <a:br>
              <a:rPr lang="en-GB"/>
            </a:br>
            <a:r>
              <a:rPr lang="en-GB"/>
              <a:t>And I say, "It's all right“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Sun, sun, sun, here it comes</a:t>
            </a:r>
            <a:br>
              <a:rPr lang="en-GB"/>
            </a:br>
            <a:r>
              <a:rPr lang="en-GB"/>
              <a:t>Sun, sun, sun, here it comes</a:t>
            </a:r>
            <a:br>
              <a:rPr lang="en-GB"/>
            </a:br>
            <a:r>
              <a:rPr lang="en-GB"/>
              <a:t>Sun, sun, sun, here it comes</a:t>
            </a:r>
            <a:br>
              <a:rPr lang="en-GB"/>
            </a:br>
            <a:r>
              <a:rPr lang="en-GB"/>
              <a:t>Sun, sun, sun, here it comes</a:t>
            </a:r>
            <a:br>
              <a:rPr lang="en-GB"/>
            </a:br>
            <a:r>
              <a:rPr lang="en-GB"/>
              <a:t>Sun, sun, sun, here it comes</a:t>
            </a:r>
            <a:endParaRPr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4" name="Google Shape;214;p27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Little darling</a:t>
            </a:r>
            <a:br>
              <a:rPr lang="en-GB"/>
            </a:br>
            <a:r>
              <a:rPr lang="en-GB"/>
              <a:t>I feel that ice is slowly melting</a:t>
            </a:r>
            <a:br>
              <a:rPr lang="en-GB"/>
            </a:br>
            <a:r>
              <a:rPr lang="en-GB"/>
              <a:t>Little darling</a:t>
            </a:r>
            <a:br>
              <a:rPr lang="en-GB"/>
            </a:br>
            <a:r>
              <a:rPr lang="en-GB"/>
              <a:t>It seems like years since it's been clear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Here comes the sun, </a:t>
            </a:r>
            <a:r>
              <a:rPr lang="en-GB" i="1"/>
              <a:t>doo-dn-doo-doo</a:t>
            </a:r>
            <a:br>
              <a:rPr lang="en-GB"/>
            </a:br>
            <a:r>
              <a:rPr lang="en-GB"/>
              <a:t>Here comes the sun</a:t>
            </a:r>
            <a:br>
              <a:rPr lang="en-GB"/>
            </a:br>
            <a:r>
              <a:rPr lang="en-GB"/>
              <a:t>And I say, "It's all right“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Here comes the sun, </a:t>
            </a:r>
            <a:r>
              <a:rPr lang="en-GB" i="1"/>
              <a:t>doo-dn-doo-doo</a:t>
            </a:r>
            <a:br>
              <a:rPr lang="en-GB"/>
            </a:br>
            <a:r>
              <a:rPr lang="en-GB"/>
              <a:t>Here comes the sun</a:t>
            </a:r>
            <a:br>
              <a:rPr lang="en-GB"/>
            </a:br>
            <a:r>
              <a:rPr lang="en-GB"/>
              <a:t>It's all right</a:t>
            </a:r>
            <a:br>
              <a:rPr lang="en-GB"/>
            </a:br>
            <a:r>
              <a:rPr lang="en-GB"/>
              <a:t>It's all right!</a:t>
            </a:r>
            <a:endParaRPr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9" name="Google Shape;249;p34"/>
          <p:cNvSpPr txBox="1">
            <a:spLocks noGrp="1"/>
          </p:cNvSpPr>
          <p:nvPr>
            <p:ph type="title"/>
          </p:nvPr>
        </p:nvSpPr>
        <p:spPr>
          <a:xfrm>
            <a:off x="838200" y="370114"/>
            <a:ext cx="10515600" cy="5889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"/>
              <a:buNone/>
            </a:pPr>
            <a:r>
              <a:rPr lang="en-GB" sz="7200" b="1">
                <a:hlinkClick r:id="rId3"/>
              </a:rPr>
              <a:t>I’m </a:t>
            </a:r>
            <a:r>
              <a:rPr lang="en-GB" sz="7200" b="1" err="1">
                <a:hlinkClick r:id="rId3"/>
              </a:rPr>
              <a:t>Gonna</a:t>
            </a:r>
            <a:r>
              <a:rPr lang="en-GB" sz="7200" b="1">
                <a:hlinkClick r:id="rId3"/>
              </a:rPr>
              <a:t> Be</a:t>
            </a:r>
            <a:br>
              <a:rPr lang="en-GB" sz="7200" b="1">
                <a:hlinkClick r:id="rId3"/>
              </a:rPr>
            </a:br>
            <a:r>
              <a:rPr lang="en-GB" sz="7200" b="1">
                <a:hlinkClick r:id="rId3"/>
              </a:rPr>
              <a:t>(500 Miles)</a:t>
            </a:r>
            <a:endParaRPr sz="7200" b="1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4" name="Google Shape;254;p35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When I wake up, well, I know I'm gonna be</a:t>
            </a:r>
            <a:br>
              <a:rPr lang="en-GB"/>
            </a:br>
            <a:r>
              <a:rPr lang="en-GB"/>
              <a:t>I'm gonna be the man who wakes up next to you</a:t>
            </a:r>
            <a:br>
              <a:rPr lang="en-GB"/>
            </a:br>
            <a:r>
              <a:rPr lang="en-GB"/>
              <a:t>When I go out, yeah, I know I'm gonna be</a:t>
            </a:r>
            <a:br>
              <a:rPr lang="en-GB"/>
            </a:br>
            <a:r>
              <a:rPr lang="en-GB"/>
              <a:t>I'm gonna be the man who goes along with you</a:t>
            </a:r>
            <a:br>
              <a:rPr lang="en-GB"/>
            </a:br>
            <a:br>
              <a:rPr lang="en-GB"/>
            </a:br>
            <a:r>
              <a:rPr lang="en-GB"/>
              <a:t>If I get drunk, well, I know I'm gonna be</a:t>
            </a:r>
            <a:br>
              <a:rPr lang="en-GB"/>
            </a:br>
            <a:r>
              <a:rPr lang="en-GB"/>
              <a:t>I'm gonna be the man who gets drunk next to you</a:t>
            </a:r>
            <a:br>
              <a:rPr lang="en-GB"/>
            </a:br>
            <a:r>
              <a:rPr lang="en-GB"/>
              <a:t>And if I haver, hey, I know I'm gonna be</a:t>
            </a:r>
            <a:br>
              <a:rPr lang="en-GB"/>
            </a:br>
            <a:r>
              <a:rPr lang="en-GB"/>
              <a:t>I'm gonna be the man who's havering to you</a:t>
            </a:r>
            <a:br>
              <a:rPr lang="en-GB"/>
            </a:br>
            <a:br>
              <a:rPr lang="en-GB"/>
            </a:br>
            <a:r>
              <a:rPr lang="en-GB"/>
              <a:t>But I would walk 500 miles, and I would walk 500 more</a:t>
            </a:r>
            <a:br>
              <a:rPr lang="en-GB"/>
            </a:br>
            <a:r>
              <a:rPr lang="en-GB"/>
              <a:t>Just to be the man who walks a thousand miles</a:t>
            </a:r>
            <a:br>
              <a:rPr lang="en-GB"/>
            </a:br>
            <a:r>
              <a:rPr lang="en-GB"/>
              <a:t>To fall down at your door!</a:t>
            </a:r>
            <a:endParaRPr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9" name="Google Shape;259;p36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When I'm working, yes, I know I'm gonna be</a:t>
            </a:r>
            <a:br>
              <a:rPr lang="en-GB"/>
            </a:br>
            <a:r>
              <a:rPr lang="en-GB"/>
              <a:t>I'm gonna be the man who's working hard for you</a:t>
            </a:r>
            <a:br>
              <a:rPr lang="en-GB"/>
            </a:br>
            <a:r>
              <a:rPr lang="en-GB"/>
              <a:t>And when the money comes in for the work I do</a:t>
            </a:r>
            <a:br>
              <a:rPr lang="en-GB"/>
            </a:br>
            <a:r>
              <a:rPr lang="en-GB"/>
              <a:t>I'll pass almost every penny on to you</a:t>
            </a:r>
            <a:br>
              <a:rPr lang="en-GB"/>
            </a:br>
            <a:br>
              <a:rPr lang="en-GB"/>
            </a:br>
            <a:r>
              <a:rPr lang="en-GB"/>
              <a:t>When I come home, oh, I know I'm gonna be</a:t>
            </a:r>
            <a:br>
              <a:rPr lang="en-GB"/>
            </a:br>
            <a:r>
              <a:rPr lang="en-GB"/>
              <a:t>I'm gonna be the man who comes back home to you</a:t>
            </a:r>
            <a:br>
              <a:rPr lang="en-GB"/>
            </a:br>
            <a:r>
              <a:rPr lang="en-GB"/>
              <a:t>And if I grow old, well, I know I'm gonna be</a:t>
            </a:r>
            <a:br>
              <a:rPr lang="en-GB"/>
            </a:br>
            <a:r>
              <a:rPr lang="en-GB"/>
              <a:t>I'm gonna be the man who's growing old with you</a:t>
            </a:r>
            <a:br>
              <a:rPr lang="en-GB"/>
            </a:br>
            <a:br>
              <a:rPr lang="en-GB"/>
            </a:br>
            <a:r>
              <a:rPr lang="en-GB"/>
              <a:t>But I would walk 500 miles, and I would walk 500 more</a:t>
            </a:r>
            <a:br>
              <a:rPr lang="en-GB"/>
            </a:br>
            <a:r>
              <a:rPr lang="en-GB"/>
              <a:t>Just to be the man who walks a thousand miles</a:t>
            </a:r>
            <a:br>
              <a:rPr lang="en-GB"/>
            </a:br>
            <a:r>
              <a:rPr lang="en-GB"/>
              <a:t>To fall down at your door!</a:t>
            </a:r>
            <a:endParaRPr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4" name="Google Shape;264;p37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i="1"/>
              <a:t>Da d-da da (da d-da da) Da d-da da (da d-da da)</a:t>
            </a:r>
            <a:br>
              <a:rPr lang="en-GB" i="1"/>
            </a:br>
            <a:r>
              <a:rPr lang="en-GB" i="1"/>
              <a:t>Da-da-da dun-diddle un-diddle un-diddle a da da!</a:t>
            </a:r>
            <a:br>
              <a:rPr lang="en-GB" i="1"/>
            </a:br>
            <a:r>
              <a:rPr lang="en-GB" i="1"/>
              <a:t>Da d-da da (da d-da da) Da d-da da (da d-da da)</a:t>
            </a:r>
            <a:br>
              <a:rPr lang="en-GB" i="1"/>
            </a:br>
            <a:r>
              <a:rPr lang="en-GB" i="1"/>
              <a:t>Da-da-da dun-diddle un-diddle un-diddle a da da!</a:t>
            </a:r>
            <a:br>
              <a:rPr lang="en-GB"/>
            </a:br>
            <a:br>
              <a:rPr lang="en-GB"/>
            </a:br>
            <a:r>
              <a:rPr lang="en-GB"/>
              <a:t>When I'm lonely, well, I know I'm gonna be</a:t>
            </a:r>
            <a:br>
              <a:rPr lang="en-GB"/>
            </a:br>
            <a:r>
              <a:rPr lang="en-GB"/>
              <a:t>I'm gonna be the man who's lonely without you</a:t>
            </a:r>
            <a:br>
              <a:rPr lang="en-GB"/>
            </a:br>
            <a:r>
              <a:rPr lang="en-GB"/>
              <a:t>And when I'm dreaming, well, I know I'm gonna dream</a:t>
            </a:r>
            <a:br>
              <a:rPr lang="en-GB"/>
            </a:br>
            <a:r>
              <a:rPr lang="en-GB"/>
              <a:t>I'm gonna dream about the time when I'm with you</a:t>
            </a:r>
            <a:endParaRPr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9" name="Google Shape;269;p38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When I go out, well, I know I'm gonna be</a:t>
            </a:r>
            <a:br>
              <a:rPr lang="en-GB"/>
            </a:br>
            <a:r>
              <a:rPr lang="en-GB"/>
              <a:t>I'm gonna be the man who goes along with you</a:t>
            </a:r>
            <a:br>
              <a:rPr lang="en-GB"/>
            </a:br>
            <a:r>
              <a:rPr lang="en-GB"/>
              <a:t>And when I come home, yes, I know I'm gonna be</a:t>
            </a:r>
            <a:br>
              <a:rPr lang="en-GB"/>
            </a:br>
            <a:r>
              <a:rPr lang="en-GB"/>
              <a:t>I'm gonna be the man who comes back home with you</a:t>
            </a:r>
            <a:br>
              <a:rPr lang="en-GB"/>
            </a:br>
            <a:r>
              <a:rPr lang="en-GB"/>
              <a:t>I'm gonna be the man who's coming home… with you!</a:t>
            </a:r>
            <a:br>
              <a:rPr lang="en-GB"/>
            </a:br>
            <a:br>
              <a:rPr lang="en-GB"/>
            </a:br>
            <a:r>
              <a:rPr lang="en-GB"/>
              <a:t>But I would walk 500 miles, and I would walk 500 more</a:t>
            </a:r>
            <a:br>
              <a:rPr lang="en-GB"/>
            </a:br>
            <a:r>
              <a:rPr lang="en-GB"/>
              <a:t>Just to be the man who walks a thousand miles</a:t>
            </a:r>
            <a:br>
              <a:rPr lang="en-GB"/>
            </a:br>
            <a:r>
              <a:rPr lang="en-GB"/>
              <a:t>To fall down at your door!</a:t>
            </a:r>
            <a:endParaRPr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2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4" name="Google Shape;274;p39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i="1"/>
              <a:t>Da d-da da (da d-da da) Da d-da da (da d-da da)</a:t>
            </a:r>
            <a:br>
              <a:rPr lang="en-GB" i="1"/>
            </a:br>
            <a:r>
              <a:rPr lang="en-GB" i="1"/>
              <a:t>Da-da-da dun-diddle un-diddle un-diddle a da da!</a:t>
            </a:r>
            <a:br>
              <a:rPr lang="en-GB" i="1"/>
            </a:br>
            <a:r>
              <a:rPr lang="en-GB" i="1"/>
              <a:t>Da d-da da (da d-da da) Da d-da da (da d-da da)</a:t>
            </a:r>
            <a:br>
              <a:rPr lang="en-GB" i="1"/>
            </a:br>
            <a:r>
              <a:rPr lang="en-GB" i="1"/>
              <a:t>Da-da-da dun-diddle un-diddle un-diddle a da da!</a:t>
            </a:r>
            <a:br>
              <a:rPr lang="en-GB"/>
            </a:br>
            <a:br>
              <a:rPr lang="en-GB"/>
            </a:br>
            <a:r>
              <a:rPr lang="en-GB" i="1"/>
              <a:t>Da d-da da (da d-da da) Da d-da da (da d-da da)</a:t>
            </a:r>
            <a:br>
              <a:rPr lang="en-GB" i="1"/>
            </a:br>
            <a:r>
              <a:rPr lang="en-GB" i="1"/>
              <a:t>Da-da-da dun-diddle un-diddle un-diddle a da da!</a:t>
            </a:r>
            <a:br>
              <a:rPr lang="en-GB" i="1"/>
            </a:br>
            <a:r>
              <a:rPr lang="en-GB" i="1"/>
              <a:t>Da d-da da (da d-da da) Da d-da da (da d-da da)</a:t>
            </a:r>
            <a:br>
              <a:rPr lang="en-GB" i="1"/>
            </a:br>
            <a:r>
              <a:rPr lang="en-GB" i="1"/>
              <a:t>Da-da-da dun-diddle un-diddle un-diddle a da da!</a:t>
            </a:r>
            <a:br>
              <a:rPr lang="en-GB"/>
            </a:br>
            <a:br>
              <a:rPr lang="en-GB"/>
            </a:br>
            <a:r>
              <a:rPr lang="en-GB"/>
              <a:t>And I would walk 500 miles, and I would walk 500 more</a:t>
            </a:r>
            <a:br>
              <a:rPr lang="en-GB"/>
            </a:br>
            <a:r>
              <a:rPr lang="en-GB"/>
              <a:t>Just to be the man who walked a thousand miles</a:t>
            </a:r>
            <a:br>
              <a:rPr lang="en-GB"/>
            </a:br>
            <a:r>
              <a:rPr lang="en-GB"/>
              <a:t>To fall down at your door!</a:t>
            </a:r>
            <a:endParaRPr/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9" name="Google Shape;309;p46"/>
          <p:cNvSpPr txBox="1">
            <a:spLocks noGrp="1"/>
          </p:cNvSpPr>
          <p:nvPr>
            <p:ph type="title"/>
          </p:nvPr>
        </p:nvSpPr>
        <p:spPr>
          <a:xfrm>
            <a:off x="838200" y="370114"/>
            <a:ext cx="10515600" cy="5889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"/>
              <a:buNone/>
            </a:pPr>
            <a:r>
              <a:rPr lang="en-GB" sz="7200" b="1" err="1">
                <a:hlinkClick r:id="rId3"/>
              </a:rPr>
              <a:t>Livin</a:t>
            </a:r>
            <a:r>
              <a:rPr lang="en-GB" sz="7200" b="1">
                <a:hlinkClick r:id="rId3"/>
              </a:rPr>
              <a:t>’ On A Prayer</a:t>
            </a:r>
            <a:endParaRPr sz="7200" b="1"/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47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fontScale="92500"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 i="1"/>
              <a:t>Once upon a time, not so long ago…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/>
              <a:t>Tommy used to work on the docks, union's been on strike</a:t>
            </a:r>
            <a:br>
              <a:rPr lang="en-GB"/>
            </a:br>
            <a:r>
              <a:rPr lang="en-GB"/>
              <a:t>He's down on his luck, it's tough, so tough</a:t>
            </a:r>
            <a:br>
              <a:rPr lang="en-GB"/>
            </a:br>
            <a:r>
              <a:rPr lang="en-GB"/>
              <a:t>Gina works the diner all day, working for her man</a:t>
            </a:r>
            <a:br>
              <a:rPr lang="en-GB"/>
            </a:br>
            <a:r>
              <a:rPr lang="en-GB"/>
              <a:t>She brings home her pay, for love, </a:t>
            </a:r>
            <a:r>
              <a:rPr lang="en-GB" i="1"/>
              <a:t>mmm</a:t>
            </a:r>
            <a:r>
              <a:rPr lang="en-GB"/>
              <a:t>, for love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/>
              <a:t>She says, "We've gotta hold on to what we've got</a:t>
            </a:r>
            <a:br>
              <a:rPr lang="en-GB"/>
            </a:br>
            <a:r>
              <a:rPr lang="en-GB"/>
              <a:t>It doesn't make a difference if we make it or not</a:t>
            </a:r>
            <a:br>
              <a:rPr lang="en-GB"/>
            </a:br>
            <a:r>
              <a:rPr lang="en-GB"/>
              <a:t>We've got each other and that's a lot for love</a:t>
            </a:r>
            <a:br>
              <a:rPr lang="en-GB"/>
            </a:br>
            <a:r>
              <a:rPr lang="en-GB"/>
              <a:t>We'll give it a shot!“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r>
              <a:rPr lang="en-GB"/>
              <a:t>Whoa, we're half-way there, whoa oh, livin' on a prayer</a:t>
            </a:r>
            <a:br>
              <a:rPr lang="en-GB"/>
            </a:br>
            <a:r>
              <a:rPr lang="en-GB"/>
              <a:t>Take my hand, we'll make it, I swear</a:t>
            </a:r>
            <a:br>
              <a:rPr lang="en-GB"/>
            </a:br>
            <a:r>
              <a:rPr lang="en-GB"/>
              <a:t>Whoa oh, livin' on a prayer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ct val="100000"/>
              <a:buNone/>
            </a:pPr>
            <a:endParaRPr/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9" name="Google Shape;319;p48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 lnSpcReduction="10000"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Tommy's got his six string in hock, now he's holding in</a:t>
            </a:r>
            <a:br>
              <a:rPr lang="en-GB"/>
            </a:br>
            <a:r>
              <a:rPr lang="en-GB"/>
              <a:t>When he used to make it talk so tough, </a:t>
            </a:r>
            <a:r>
              <a:rPr lang="en-GB" i="1"/>
              <a:t>ooh</a:t>
            </a:r>
            <a:r>
              <a:rPr lang="en-GB"/>
              <a:t>, it's tough</a:t>
            </a:r>
            <a:br>
              <a:rPr lang="en-GB"/>
            </a:br>
            <a:r>
              <a:rPr lang="en-GB"/>
              <a:t>Gina dreams of running away</a:t>
            </a:r>
            <a:br>
              <a:rPr lang="en-GB"/>
            </a:br>
            <a:r>
              <a:rPr lang="en-GB"/>
              <a:t>When she cries in the night, Tommy whispers</a:t>
            </a:r>
            <a:br>
              <a:rPr lang="en-GB"/>
            </a:br>
            <a:r>
              <a:rPr lang="en-GB"/>
              <a:t>"Baby, it's okay, someday“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We've gotta hold on to what we've got</a:t>
            </a:r>
            <a:br>
              <a:rPr lang="en-GB"/>
            </a:br>
            <a:r>
              <a:rPr lang="en-GB"/>
              <a:t>It doesn't make a difference if we make it or not</a:t>
            </a:r>
            <a:br>
              <a:rPr lang="en-GB"/>
            </a:br>
            <a:r>
              <a:rPr lang="en-GB"/>
              <a:t>We've got each other and that's a lot for love</a:t>
            </a:r>
            <a:br>
              <a:rPr lang="en-GB"/>
            </a:br>
            <a:r>
              <a:rPr lang="en-GB"/>
              <a:t>We'll give it a shot!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Whoa, we're half-way there, whoa oh, livin' on a prayer</a:t>
            </a:r>
            <a:br>
              <a:rPr lang="en-GB"/>
            </a:br>
            <a:r>
              <a:rPr lang="en-GB"/>
              <a:t>Take my hand, we'll make it I swear</a:t>
            </a:r>
            <a:br>
              <a:rPr lang="en-GB"/>
            </a:br>
            <a:r>
              <a:rPr lang="en-GB"/>
              <a:t>Whoa oh, livin' on a prayer - Livin' on a prayer!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4" name="Google Shape;324;p49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Oh, we've gotta hold on, ready or not</a:t>
            </a:r>
            <a:br>
              <a:rPr lang="en-GB"/>
            </a:br>
            <a:r>
              <a:rPr lang="en-GB"/>
              <a:t>You live for the fight when that's all that you've got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Whoa, we're half way there, whoa oh, livin' on a prayer</a:t>
            </a:r>
            <a:br>
              <a:rPr lang="en-GB"/>
            </a:br>
            <a:r>
              <a:rPr lang="en-GB"/>
              <a:t>Take my hand and we'll make it, I swear</a:t>
            </a:r>
            <a:br>
              <a:rPr lang="en-GB"/>
            </a:br>
            <a:r>
              <a:rPr lang="en-GB"/>
              <a:t>Whoa oh, livin' on a prayer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9" name="Google Shape;329;p50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1435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Both" startAt="2"/>
            </a:pPr>
            <a:r>
              <a:rPr lang="en-GB"/>
              <a:t>Whoa, we're half way there, whoa oh, livin' on a prayer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Take my hand and we'll make it, I swear</a:t>
            </a:r>
            <a:br>
              <a:rPr lang="en-GB"/>
            </a:br>
            <a:r>
              <a:rPr lang="en-GB"/>
              <a:t>Whoa oh, livin' on a prayer</a:t>
            </a:r>
            <a:endParaRPr/>
          </a:p>
          <a:p>
            <a:pPr marL="514350" lvl="0" indent="-3365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(3)  Whoa, we're half way there, whoa oh, livin' on a prayer</a:t>
            </a:r>
            <a:br>
              <a:rPr lang="en-GB"/>
            </a:br>
            <a:r>
              <a:rPr lang="en-GB"/>
              <a:t>Take my hand and we'll make it, I swear</a:t>
            </a:r>
            <a:br>
              <a:rPr lang="en-GB"/>
            </a:br>
            <a:r>
              <a:rPr lang="en-GB"/>
              <a:t>Whoa oh, livin’ on a prayer!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4" name="Google Shape;334;p51"/>
          <p:cNvSpPr txBox="1">
            <a:spLocks noGrp="1"/>
          </p:cNvSpPr>
          <p:nvPr>
            <p:ph type="title"/>
          </p:nvPr>
        </p:nvSpPr>
        <p:spPr>
          <a:xfrm>
            <a:off x="838200" y="370114"/>
            <a:ext cx="10515600" cy="5889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"/>
              <a:buNone/>
            </a:pPr>
            <a:r>
              <a:rPr lang="en-GB" sz="7200" b="1">
                <a:hlinkClick r:id="rId3"/>
              </a:rPr>
              <a:t>Naughty</a:t>
            </a:r>
            <a:endParaRPr sz="7200" b="1"/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p52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Jack and Jill went up the hill to fetch a pail of water,</a:t>
            </a:r>
            <a:br>
              <a:rPr lang="en-GB"/>
            </a:br>
            <a:r>
              <a:rPr lang="en-GB"/>
              <a:t>So they say.  Their subsequent fall was inevitable,</a:t>
            </a:r>
            <a:br>
              <a:rPr lang="en-GB"/>
            </a:br>
            <a:r>
              <a:rPr lang="en-GB"/>
              <a:t>They never stood a chance, they were written that way.</a:t>
            </a:r>
            <a:br>
              <a:rPr lang="en-GB"/>
            </a:br>
            <a:r>
              <a:rPr lang="en-GB"/>
              <a:t>Innocent victims of their story.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Like Romeo and Juliet,</a:t>
            </a:r>
            <a:br>
              <a:rPr lang="en-GB"/>
            </a:br>
            <a:r>
              <a:rPr lang="en-GB"/>
              <a:t>'Twas written in the stars before they even met</a:t>
            </a:r>
            <a:br>
              <a:rPr lang="en-GB"/>
            </a:br>
            <a:r>
              <a:rPr lang="en-GB"/>
              <a:t>That love and fate and a touch of stupidity</a:t>
            </a:r>
            <a:br>
              <a:rPr lang="en-GB"/>
            </a:br>
            <a:r>
              <a:rPr lang="en-GB"/>
              <a:t>Would rob them of their hope of living happily.</a:t>
            </a:r>
            <a:endParaRPr/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4" name="Google Shape;344;p53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The endings are often a little bit gory –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i="1"/>
              <a:t>*click1*  *click2*  *click3*</a:t>
            </a:r>
            <a:r>
              <a:rPr lang="en-GB"/>
              <a:t>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I wonder why they didn't just change their story –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i="1"/>
              <a:t>*click1*  *click2*  *click3*  *click4*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We're told we have to do what we're told, but surely – 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i="1"/>
              <a:t>*click1*  *click2*  *click3*  *click4*  *click5*  *click6*  *click7*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i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Sometimes you have to be a little bit naughty!</a:t>
            </a:r>
            <a:endParaRPr/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9" name="Google Shape;349;p54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Just because you find that life's not fair,</a:t>
            </a:r>
            <a:br>
              <a:rPr lang="en-GB"/>
            </a:br>
            <a:r>
              <a:rPr lang="en-GB"/>
              <a:t>It doesn't mean that you just have to grin and bear it.</a:t>
            </a:r>
            <a:br>
              <a:rPr lang="en-GB"/>
            </a:br>
            <a:r>
              <a:rPr lang="en-GB"/>
              <a:t>If you always take it on the chin and wear it,</a:t>
            </a:r>
            <a:br>
              <a:rPr lang="en-GB"/>
            </a:br>
            <a:r>
              <a:rPr lang="en-GB"/>
              <a:t>Nothing will change!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Even if you're little, you can do a lot, </a:t>
            </a:r>
            <a:br>
              <a:rPr lang="en-GB"/>
            </a:br>
            <a:r>
              <a:rPr lang="en-GB"/>
              <a:t>You mustn't let a little thing like "little" stop you.</a:t>
            </a:r>
            <a:br>
              <a:rPr lang="en-GB"/>
            </a:br>
            <a:r>
              <a:rPr lang="en-GB"/>
              <a:t>If you sit around and let them get on top,</a:t>
            </a:r>
            <a:br>
              <a:rPr lang="en-GB"/>
            </a:br>
            <a:r>
              <a:rPr lang="en-GB"/>
              <a:t>You might as well be saying you think that it's okay,</a:t>
            </a:r>
            <a:br>
              <a:rPr lang="en-GB"/>
            </a:br>
            <a:r>
              <a:rPr lang="en-GB"/>
              <a:t>And that's not right!</a:t>
            </a:r>
            <a:endParaRPr/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4" name="Google Shape;354;p55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Cinderella, in the cellar,</a:t>
            </a:r>
            <a:br>
              <a:rPr lang="en-GB"/>
            </a:br>
            <a:r>
              <a:rPr lang="en-GB"/>
              <a:t>Didn’t have to do much as far as I could tell.</a:t>
            </a:r>
            <a:br>
              <a:rPr lang="en-GB"/>
            </a:br>
            <a:r>
              <a:rPr lang="en-GB"/>
              <a:t>Her Godmother was two-thirds Fairy,</a:t>
            </a:r>
            <a:br>
              <a:rPr lang="en-GB"/>
            </a:br>
            <a:r>
              <a:rPr lang="en-GB"/>
              <a:t>Suddenly her lot was a lot less scary.</a:t>
            </a:r>
            <a:br>
              <a:rPr lang="en-GB"/>
            </a:br>
            <a:r>
              <a:rPr lang="en-GB"/>
              <a:t>But what if you haven’t got a Fairy to fix it?</a:t>
            </a:r>
            <a:br>
              <a:rPr lang="en-GB"/>
            </a:br>
            <a:r>
              <a:rPr lang="en-GB"/>
              <a:t>Sometimes you have to make a little bit of mischief!</a:t>
            </a:r>
            <a:endParaRPr/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9" name="Google Shape;359;p56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Just because you find that life's not fair,</a:t>
            </a:r>
            <a:br>
              <a:rPr lang="en-GB"/>
            </a:br>
            <a:r>
              <a:rPr lang="en-GB"/>
              <a:t>It doesn't mean that you just have to grin and bear it.</a:t>
            </a:r>
            <a:br>
              <a:rPr lang="en-GB"/>
            </a:br>
            <a:r>
              <a:rPr lang="en-GB"/>
              <a:t>If you always take it on the chin and wear it,</a:t>
            </a:r>
            <a:br>
              <a:rPr lang="en-GB"/>
            </a:br>
            <a:r>
              <a:rPr lang="en-GB"/>
              <a:t>Nothing will change!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Even if you're little, you can do a lot, </a:t>
            </a:r>
            <a:br>
              <a:rPr lang="en-GB"/>
            </a:br>
            <a:r>
              <a:rPr lang="en-GB"/>
              <a:t>You mustn't let a little thing like "little" stop you.</a:t>
            </a:r>
            <a:br>
              <a:rPr lang="en-GB"/>
            </a:br>
            <a:r>
              <a:rPr lang="en-GB"/>
              <a:t>If you sit around and let them get on top,</a:t>
            </a:r>
            <a:br>
              <a:rPr lang="en-GB"/>
            </a:br>
            <a:r>
              <a:rPr lang="en-GB"/>
              <a:t>You might as well be saying you think that it's okay,</a:t>
            </a:r>
            <a:br>
              <a:rPr lang="en-GB"/>
            </a:br>
            <a:r>
              <a:rPr lang="en-GB"/>
              <a:t>And that's not right!</a:t>
            </a:r>
            <a:br>
              <a:rPr lang="en-GB"/>
            </a:br>
            <a:r>
              <a:rPr lang="en-GB"/>
              <a:t>And if it's not right, you have to put it right…</a:t>
            </a:r>
            <a:endParaRPr/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4" name="Google Shape;364;p57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In the slip of a bolt, there's a tiny revolt</a:t>
            </a:r>
            <a:br>
              <a:rPr lang="en-GB"/>
            </a:br>
            <a:r>
              <a:rPr lang="en-GB"/>
              <a:t>The seed of a war in the creak of a floorboard</a:t>
            </a:r>
            <a:br>
              <a:rPr lang="en-GB"/>
            </a:br>
            <a:r>
              <a:rPr lang="en-GB"/>
              <a:t>A storm can begin with the flap of a wing</a:t>
            </a:r>
            <a:br>
              <a:rPr lang="en-GB"/>
            </a:br>
            <a:r>
              <a:rPr lang="en-GB"/>
              <a:t>The tiniest mite packs the mightiest sting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Every day starts with the tick of a clock,</a:t>
            </a:r>
            <a:br>
              <a:rPr lang="en-GB"/>
            </a:br>
            <a:r>
              <a:rPr lang="en-GB"/>
              <a:t>All escapes start with the click of a lock.</a:t>
            </a:r>
            <a:br>
              <a:rPr lang="en-GB"/>
            </a:br>
            <a:r>
              <a:rPr lang="en-GB"/>
              <a:t>If you're stuck in your story and want to get out,</a:t>
            </a:r>
            <a:br>
              <a:rPr lang="en-GB"/>
            </a:br>
            <a:r>
              <a:rPr lang="en-GB"/>
              <a:t>You don't have to cry, you don't have to shout!</a:t>
            </a:r>
            <a:endParaRPr/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6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9" name="Google Shape;369;p58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err="1"/>
              <a:t>'Cause</a:t>
            </a:r>
            <a:r>
              <a:rPr lang="en-GB"/>
              <a:t> if you're little, you can do a lot, </a:t>
            </a:r>
            <a:br>
              <a:rPr lang="en-GB"/>
            </a:br>
            <a:r>
              <a:rPr lang="en-GB"/>
              <a:t>You mustn't let a little thing like "little" stop you.</a:t>
            </a:r>
            <a:br>
              <a:rPr lang="en-GB"/>
            </a:br>
            <a:r>
              <a:rPr lang="en-GB"/>
              <a:t>If you sit around and let them get on top, </a:t>
            </a:r>
            <a:br>
              <a:rPr lang="en-GB"/>
            </a:br>
            <a:r>
              <a:rPr lang="en-GB"/>
              <a:t>You won't change a thing.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Just because you find that life's not fair,</a:t>
            </a:r>
            <a:br>
              <a:rPr lang="en-GB"/>
            </a:br>
            <a:r>
              <a:rPr lang="en-GB"/>
              <a:t>It doesn't mean that you just have to grin and bear it.</a:t>
            </a:r>
            <a:br>
              <a:rPr lang="en-GB"/>
            </a:br>
            <a:r>
              <a:rPr lang="en-GB"/>
              <a:t>If you always take it on the chin and wear it,</a:t>
            </a:r>
            <a:br>
              <a:rPr lang="en-GB"/>
            </a:br>
            <a:r>
              <a:rPr lang="en-GB"/>
              <a:t>You might as well be saying you think that it's OK</a:t>
            </a:r>
            <a:br>
              <a:rPr lang="en-GB"/>
            </a:br>
            <a:r>
              <a:rPr lang="en-GB"/>
              <a:t>And that's not right!</a:t>
            </a:r>
            <a:br>
              <a:rPr lang="en-GB"/>
            </a:br>
            <a:r>
              <a:rPr lang="en-GB"/>
              <a:t>And if it's not right, you have to put it right…</a:t>
            </a:r>
            <a:endParaRPr/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9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But nobody else is gonna put it right for me!</a:t>
            </a:r>
            <a:br>
              <a:rPr lang="en-GB"/>
            </a:br>
            <a:r>
              <a:rPr lang="en-GB"/>
              <a:t>Nobody but me is gonna change my story!</a:t>
            </a:r>
            <a:br>
              <a:rPr lang="en-GB"/>
            </a:br>
            <a:r>
              <a:rPr lang="en-GB"/>
              <a:t>Sometimes you have to be a little bit NAUGHTY!</a:t>
            </a:r>
            <a:endParaRPr/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60"/>
          <p:cNvSpPr txBox="1">
            <a:spLocks noGrp="1"/>
          </p:cNvSpPr>
          <p:nvPr>
            <p:ph type="title"/>
          </p:nvPr>
        </p:nvSpPr>
        <p:spPr>
          <a:xfrm>
            <a:off x="838200" y="370114"/>
            <a:ext cx="10515600" cy="5889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"/>
              <a:buNone/>
            </a:pPr>
            <a:r>
              <a:rPr lang="en-GB" sz="7200" b="1" err="1">
                <a:hlinkClick r:id="rId3"/>
              </a:rPr>
              <a:t>Rockin</a:t>
            </a:r>
            <a:r>
              <a:rPr lang="en-GB" sz="7200" b="1">
                <a:hlinkClick r:id="rId3"/>
              </a:rPr>
              <a:t>’ All Over the World</a:t>
            </a:r>
            <a:endParaRPr sz="7200" b="1"/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>
          <a:extLst>
            <a:ext uri="{FF2B5EF4-FFF2-40B4-BE49-F238E27FC236}">
              <a16:creationId xmlns:a16="http://schemas.microsoft.com/office/drawing/2014/main" id="{F3AB56C0-7D95-05BE-088C-AB2ECA6085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9">
            <a:extLst>
              <a:ext uri="{FF2B5EF4-FFF2-40B4-BE49-F238E27FC236}">
                <a16:creationId xmlns:a16="http://schemas.microsoft.com/office/drawing/2014/main" id="{F05D3AA7-D8B9-408E-1B8F-3F7649B995FA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GB"/>
              <a:t>Oh, here we are and here we are,</a:t>
            </a:r>
            <a:br>
              <a:rPr lang="en-GB"/>
            </a:br>
            <a:r>
              <a:rPr lang="en-GB"/>
              <a:t>And here we go,</a:t>
            </a:r>
            <a:br>
              <a:rPr lang="en-GB"/>
            </a:br>
            <a:r>
              <a:rPr lang="en-GB"/>
              <a:t>All aboard and we're </a:t>
            </a:r>
            <a:r>
              <a:rPr lang="en-GB" err="1"/>
              <a:t>hittin</a:t>
            </a:r>
            <a:r>
              <a:rPr lang="en-GB"/>
              <a:t>' the road,</a:t>
            </a:r>
            <a:br>
              <a:rPr lang="en-GB"/>
            </a:br>
            <a:r>
              <a:rPr lang="en-GB"/>
              <a:t>Here we go, oh, </a:t>
            </a:r>
            <a:r>
              <a:rPr lang="en-GB" err="1"/>
              <a:t>rockin</a:t>
            </a:r>
            <a:r>
              <a:rPr lang="en-GB"/>
              <a:t>' all over the world.</a:t>
            </a:r>
            <a:br>
              <a:rPr lang="en-GB"/>
            </a:br>
            <a:endParaRPr lang="en-GB"/>
          </a:p>
          <a:p>
            <a:pPr marL="114300" indent="0">
              <a:buNone/>
            </a:pPr>
            <a:r>
              <a:rPr lang="en-GB"/>
              <a:t>And giddy up and giddy up,</a:t>
            </a:r>
            <a:br>
              <a:rPr lang="en-GB"/>
            </a:br>
            <a:r>
              <a:rPr lang="en-GB"/>
              <a:t>And get away,</a:t>
            </a:r>
            <a:br>
              <a:rPr lang="en-GB"/>
            </a:br>
            <a:r>
              <a:rPr lang="en-GB"/>
              <a:t>We're </a:t>
            </a:r>
            <a:r>
              <a:rPr lang="en-GB" err="1"/>
              <a:t>goin</a:t>
            </a:r>
            <a:r>
              <a:rPr lang="en-GB"/>
              <a:t>' crazy and we're </a:t>
            </a:r>
            <a:r>
              <a:rPr lang="en-GB" err="1"/>
              <a:t>goin</a:t>
            </a:r>
            <a:r>
              <a:rPr lang="en-GB"/>
              <a:t>' today,</a:t>
            </a:r>
            <a:br>
              <a:rPr lang="en-GB"/>
            </a:br>
            <a:r>
              <a:rPr lang="en-GB"/>
              <a:t>Here we go, oh, </a:t>
            </a:r>
            <a:r>
              <a:rPr lang="en-GB" err="1"/>
              <a:t>rockin</a:t>
            </a:r>
            <a:r>
              <a:rPr lang="en-GB"/>
              <a:t>' all over the world.</a:t>
            </a:r>
          </a:p>
        </p:txBody>
      </p:sp>
    </p:spTree>
    <p:extLst>
      <p:ext uri="{BB962C8B-B14F-4D97-AF65-F5344CB8AC3E}">
        <p14:creationId xmlns:p14="http://schemas.microsoft.com/office/powerpoint/2010/main" val="227080050"/>
      </p:ext>
    </p:extLst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>
          <a:extLst>
            <a:ext uri="{FF2B5EF4-FFF2-40B4-BE49-F238E27FC236}">
              <a16:creationId xmlns:a16="http://schemas.microsoft.com/office/drawing/2014/main" id="{E304432A-AA1C-2FA9-5B7D-BAF06083AA3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9">
            <a:extLst>
              <a:ext uri="{FF2B5EF4-FFF2-40B4-BE49-F238E27FC236}">
                <a16:creationId xmlns:a16="http://schemas.microsoft.com/office/drawing/2014/main" id="{2976C9CF-7EAF-FB0A-C6DC-5CB832751952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GB"/>
              <a:t>And I like it, I like it</a:t>
            </a:r>
            <a:br>
              <a:rPr lang="en-GB"/>
            </a:br>
            <a:r>
              <a:rPr lang="en-GB"/>
              <a:t>I like it, I like it</a:t>
            </a:r>
            <a:br>
              <a:rPr lang="en-GB"/>
            </a:br>
            <a:r>
              <a:rPr lang="en-GB"/>
              <a:t>I li-li, like it, li-li-li</a:t>
            </a:r>
            <a:br>
              <a:rPr lang="en-GB"/>
            </a:br>
            <a:r>
              <a:rPr lang="en-GB"/>
              <a:t>Here we go, oh,</a:t>
            </a:r>
          </a:p>
          <a:p>
            <a:pPr marL="114300" indent="0">
              <a:buNone/>
            </a:pPr>
            <a:r>
              <a:rPr lang="en-GB" err="1"/>
              <a:t>Rockin</a:t>
            </a:r>
            <a:r>
              <a:rPr lang="en-GB"/>
              <a:t>' all over the world!</a:t>
            </a:r>
          </a:p>
        </p:txBody>
      </p:sp>
    </p:spTree>
    <p:extLst>
      <p:ext uri="{BB962C8B-B14F-4D97-AF65-F5344CB8AC3E}">
        <p14:creationId xmlns:p14="http://schemas.microsoft.com/office/powerpoint/2010/main" val="3529212281"/>
      </p:ext>
    </p:extLst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>
          <a:extLst>
            <a:ext uri="{FF2B5EF4-FFF2-40B4-BE49-F238E27FC236}">
              <a16:creationId xmlns:a16="http://schemas.microsoft.com/office/drawing/2014/main" id="{31099921-4E36-6B35-148C-1E29070DDCE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9">
            <a:extLst>
              <a:ext uri="{FF2B5EF4-FFF2-40B4-BE49-F238E27FC236}">
                <a16:creationId xmlns:a16="http://schemas.microsoft.com/office/drawing/2014/main" id="{A21F57EA-D061-FF3C-5A06-2E3467B458CD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GB"/>
              <a:t>We're </a:t>
            </a:r>
            <a:r>
              <a:rPr lang="en-GB" err="1"/>
              <a:t>gonna</a:t>
            </a:r>
            <a:r>
              <a:rPr lang="en-GB"/>
              <a:t> tell your mama what you're </a:t>
            </a:r>
            <a:r>
              <a:rPr lang="en-GB" err="1"/>
              <a:t>gonna</a:t>
            </a:r>
            <a:r>
              <a:rPr lang="en-GB"/>
              <a:t> do,</a:t>
            </a:r>
            <a:br>
              <a:rPr lang="en-GB"/>
            </a:br>
            <a:r>
              <a:rPr lang="en-GB"/>
              <a:t>Come on out with your </a:t>
            </a:r>
            <a:r>
              <a:rPr lang="en-GB" err="1"/>
              <a:t>dancin</a:t>
            </a:r>
            <a:r>
              <a:rPr lang="en-GB"/>
              <a:t>' shoes,</a:t>
            </a:r>
            <a:br>
              <a:rPr lang="en-GB"/>
            </a:br>
            <a:r>
              <a:rPr lang="en-GB"/>
              <a:t>Here we go, oh,</a:t>
            </a:r>
          </a:p>
          <a:p>
            <a:pPr marL="114300" indent="0">
              <a:buNone/>
            </a:pPr>
            <a:r>
              <a:rPr lang="en-GB" err="1"/>
              <a:t>Rockin</a:t>
            </a:r>
            <a:r>
              <a:rPr lang="en-GB"/>
              <a:t>' all over the world!</a:t>
            </a:r>
          </a:p>
        </p:txBody>
      </p:sp>
    </p:spTree>
    <p:extLst>
      <p:ext uri="{BB962C8B-B14F-4D97-AF65-F5344CB8AC3E}">
        <p14:creationId xmlns:p14="http://schemas.microsoft.com/office/powerpoint/2010/main" val="49380566"/>
      </p:ext>
    </p:extLst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3">
          <a:extLst>
            <a:ext uri="{FF2B5EF4-FFF2-40B4-BE49-F238E27FC236}">
              <a16:creationId xmlns:a16="http://schemas.microsoft.com/office/drawing/2014/main" id="{26A7D6BB-16EE-4F58-E12C-37804342BD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4" name="Google Shape;374;p59">
            <a:extLst>
              <a:ext uri="{FF2B5EF4-FFF2-40B4-BE49-F238E27FC236}">
                <a16:creationId xmlns:a16="http://schemas.microsoft.com/office/drawing/2014/main" id="{B829AE48-4548-638E-64E6-10BC276985D8}"/>
              </a:ext>
            </a:extLst>
          </p:cNvPr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114300" indent="0">
              <a:buNone/>
            </a:pPr>
            <a:r>
              <a:rPr lang="en-GB"/>
              <a:t>And I like it, I like it</a:t>
            </a:r>
            <a:br>
              <a:rPr lang="en-GB"/>
            </a:br>
            <a:r>
              <a:rPr lang="en-GB"/>
              <a:t>I like it, I like it</a:t>
            </a:r>
            <a:br>
              <a:rPr lang="en-GB"/>
            </a:br>
            <a:r>
              <a:rPr lang="en-GB"/>
              <a:t>I li-li, like it, li-li-li</a:t>
            </a:r>
            <a:br>
              <a:rPr lang="en-GB"/>
            </a:br>
            <a:r>
              <a:rPr lang="en-GB"/>
              <a:t>Here we go, oh,</a:t>
            </a:r>
          </a:p>
          <a:p>
            <a:pPr marL="114300" indent="0">
              <a:buNone/>
            </a:pPr>
            <a:r>
              <a:rPr lang="en-GB" err="1"/>
              <a:t>Rockin</a:t>
            </a:r>
            <a:r>
              <a:rPr lang="en-GB"/>
              <a:t>' all over the world!</a:t>
            </a:r>
            <a:br>
              <a:rPr lang="en-GB"/>
            </a:br>
            <a:endParaRPr lang="en-GB"/>
          </a:p>
          <a:p>
            <a:pPr marL="114300" indent="0">
              <a:buNone/>
            </a:pPr>
            <a:r>
              <a:rPr lang="en-GB"/>
              <a:t>And I like it, I like it</a:t>
            </a:r>
            <a:br>
              <a:rPr lang="en-GB"/>
            </a:br>
            <a:r>
              <a:rPr lang="en-GB"/>
              <a:t>I like it, I like it</a:t>
            </a:r>
            <a:br>
              <a:rPr lang="en-GB"/>
            </a:br>
            <a:r>
              <a:rPr lang="en-GB"/>
              <a:t>I li-li, like it, li-li-li</a:t>
            </a:r>
            <a:br>
              <a:rPr lang="en-GB"/>
            </a:br>
            <a:r>
              <a:rPr lang="en-GB"/>
              <a:t>Here we go, oh,</a:t>
            </a:r>
          </a:p>
          <a:p>
            <a:pPr marL="114300" indent="0">
              <a:buNone/>
            </a:pPr>
            <a:r>
              <a:rPr lang="en-GB" err="1"/>
              <a:t>Rockin</a:t>
            </a:r>
            <a:r>
              <a:rPr lang="en-GB"/>
              <a:t>' all over the world!</a:t>
            </a:r>
          </a:p>
        </p:txBody>
      </p:sp>
    </p:spTree>
    <p:extLst>
      <p:ext uri="{BB962C8B-B14F-4D97-AF65-F5344CB8AC3E}">
        <p14:creationId xmlns:p14="http://schemas.microsoft.com/office/powerpoint/2010/main" val="4235204140"/>
      </p:ext>
    </p:extLst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60"/>
          <p:cNvSpPr txBox="1">
            <a:spLocks noGrp="1"/>
          </p:cNvSpPr>
          <p:nvPr>
            <p:ph type="title"/>
          </p:nvPr>
        </p:nvSpPr>
        <p:spPr>
          <a:xfrm>
            <a:off x="838200" y="370114"/>
            <a:ext cx="10515600" cy="5889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"/>
              <a:buNone/>
            </a:pPr>
            <a:r>
              <a:rPr lang="en-GB" sz="7200" b="1">
                <a:hlinkClick r:id="rId3"/>
              </a:rPr>
              <a:t>Shotgun</a:t>
            </a:r>
            <a:endParaRPr sz="7200" b="1"/>
          </a:p>
        </p:txBody>
      </p:sp>
    </p:spTree>
    <p:extLst>
      <p:ext uri="{BB962C8B-B14F-4D97-AF65-F5344CB8AC3E}">
        <p14:creationId xmlns:p14="http://schemas.microsoft.com/office/powerpoint/2010/main" val="3931568760"/>
      </p:ext>
    </p:extLst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84;p61">
            <a:extLst>
              <a:ext uri="{FF2B5EF4-FFF2-40B4-BE49-F238E27FC236}">
                <a16:creationId xmlns:a16="http://schemas.microsoft.com/office/drawing/2014/main" id="{B8BEEA64-4881-F032-11C9-EB1EE488395E}"/>
              </a:ext>
            </a:extLst>
          </p:cNvPr>
          <p:cNvSpPr txBox="1">
            <a:spLocks/>
          </p:cNvSpPr>
          <p:nvPr/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Homegrown alligator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See you later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Gotta hit the road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Gotta hit the road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Something changed in the atmosphere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Architecture unfamiliar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I can get used to this</a:t>
            </a:r>
          </a:p>
          <a:p>
            <a:pPr marL="0" indent="0" algn="l">
              <a:spcBef>
                <a:spcPts val="0"/>
              </a:spcBef>
              <a:buSzPts val="2800"/>
            </a:pPr>
            <a:endParaRPr lang="en-GB" sz="2800"/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Time flies by in the yellow and green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Stick around and you'll see what I mean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There's a mountaintop that I'm dreaming of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If you need me, you know where I'll be</a:t>
            </a:r>
          </a:p>
          <a:p>
            <a:pPr marL="0" indent="0" algn="l">
              <a:spcBef>
                <a:spcPts val="0"/>
              </a:spcBef>
              <a:buSzPts val="2800"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37702887"/>
      </p:ext>
    </p:extLst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A6CD73D-6D1D-492A-35B7-02437CE3035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84;p61">
            <a:extLst>
              <a:ext uri="{FF2B5EF4-FFF2-40B4-BE49-F238E27FC236}">
                <a16:creationId xmlns:a16="http://schemas.microsoft.com/office/drawing/2014/main" id="{237414FB-2CDD-A945-4090-12BEFD38D653}"/>
              </a:ext>
            </a:extLst>
          </p:cNvPr>
          <p:cNvSpPr txBox="1">
            <a:spLocks/>
          </p:cNvSpPr>
          <p:nvPr/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defRPr/>
            </a:defPPr>
            <a:lvl1pPr marL="0" indent="0">
              <a:lnSpc>
                <a:spcPct val="90000"/>
              </a:lnSpc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marL="914400" indent="-38100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2000"/>
              <a:buNone/>
              <a:defRPr sz="2000">
                <a:solidFill>
                  <a:schemeClr val="dk1"/>
                </a:solidFill>
              </a:defRPr>
            </a:lvl2pPr>
            <a:lvl3pPr marL="1371600" indent="-35560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800"/>
              <a:buNone/>
              <a:defRPr sz="1800">
                <a:solidFill>
                  <a:schemeClr val="dk1"/>
                </a:solidFill>
              </a:defRPr>
            </a:lvl3pPr>
            <a:lvl4pPr marL="1828800" indent="-34290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4pPr>
            <a:lvl5pPr marL="2286000" indent="-34290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5pPr>
            <a:lvl6pPr marL="2743200" indent="-34290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6pPr>
            <a:lvl7pPr marL="3200400" indent="-34290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7pPr>
            <a:lvl8pPr marL="3657600" indent="-34290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8pPr>
            <a:lvl9pPr marL="4114800" indent="-342900" algn="ctr">
              <a:lnSpc>
                <a:spcPct val="90000"/>
              </a:lnSpc>
              <a:spcBef>
                <a:spcPts val="500"/>
              </a:spcBef>
              <a:buClr>
                <a:schemeClr val="dk1"/>
              </a:buClr>
              <a:buSzPts val="1600"/>
              <a:buNone/>
              <a:defRPr sz="1600">
                <a:solidFill>
                  <a:schemeClr val="dk1"/>
                </a:solidFill>
              </a:defRPr>
            </a:lvl9pPr>
          </a:lstStyle>
          <a:p>
            <a:r>
              <a:rPr lang="en-GB"/>
              <a:t>I'll be riding shotgun</a:t>
            </a:r>
          </a:p>
          <a:p>
            <a:r>
              <a:rPr lang="en-GB"/>
              <a:t>Underneath the hot sun</a:t>
            </a:r>
          </a:p>
          <a:p>
            <a:r>
              <a:rPr lang="en-GB"/>
              <a:t>Feeling like a someone</a:t>
            </a:r>
          </a:p>
          <a:p>
            <a:r>
              <a:rPr lang="en-GB"/>
              <a:t>I'll be riding shotgun</a:t>
            </a:r>
          </a:p>
          <a:p>
            <a:r>
              <a:rPr lang="en-GB"/>
              <a:t>Underneath the hot sun</a:t>
            </a:r>
          </a:p>
          <a:p>
            <a:r>
              <a:rPr lang="en-GB"/>
              <a:t>Feeling like a someone</a:t>
            </a:r>
          </a:p>
          <a:p>
            <a:endParaRPr lang="en-GB"/>
          </a:p>
          <a:p>
            <a:r>
              <a:rPr lang="en-GB"/>
              <a:t>The South of the Equator, navigator</a:t>
            </a:r>
          </a:p>
          <a:p>
            <a:r>
              <a:rPr lang="en-GB"/>
              <a:t>Gotta hit the road</a:t>
            </a:r>
          </a:p>
          <a:p>
            <a:r>
              <a:rPr lang="en-GB"/>
              <a:t>Gotta hit the road</a:t>
            </a:r>
          </a:p>
          <a:p>
            <a:r>
              <a:rPr lang="en-GB"/>
              <a:t>Deep sea diving round the clock</a:t>
            </a:r>
          </a:p>
          <a:p>
            <a:r>
              <a:rPr lang="en-GB"/>
              <a:t>Bikini bottoms, Lager tops</a:t>
            </a:r>
          </a:p>
          <a:p>
            <a:r>
              <a:rPr lang="en-GB"/>
              <a:t>I could get used to this</a:t>
            </a:r>
          </a:p>
          <a:p>
            <a:endParaRPr lang="en-GB"/>
          </a:p>
          <a:p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122822"/>
      </p:ext>
    </p:extLst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F510722-20BF-3BA6-479C-B3A5FA0ECFF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84;p61">
            <a:extLst>
              <a:ext uri="{FF2B5EF4-FFF2-40B4-BE49-F238E27FC236}">
                <a16:creationId xmlns:a16="http://schemas.microsoft.com/office/drawing/2014/main" id="{84215AAC-068E-1901-5931-F8333F0096EF}"/>
              </a:ext>
            </a:extLst>
          </p:cNvPr>
          <p:cNvSpPr txBox="1">
            <a:spLocks/>
          </p:cNvSpPr>
          <p:nvPr/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Bef>
                <a:spcPts val="0"/>
              </a:spcBef>
              <a:buSzPts val="2800"/>
            </a:pPr>
            <a:endParaRPr lang="en-GB"/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Time flies by in the yellow and green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Stick around and you'll see what I mean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There's a mountaintop that I'm dreaming of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If you need me, you know where I'll be</a:t>
            </a:r>
          </a:p>
          <a:p>
            <a:pPr marL="0" indent="0" algn="l">
              <a:spcBef>
                <a:spcPts val="0"/>
              </a:spcBef>
              <a:buSzPts val="2800"/>
            </a:pPr>
            <a:endParaRPr lang="en-GB" sz="2800"/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I'll be riding shotgun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Underneath the hot sun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Feeling like a someone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I'll be riding shotgun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Underneath the hot sun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Feeling like a someone</a:t>
            </a:r>
          </a:p>
        </p:txBody>
      </p:sp>
    </p:spTree>
    <p:extLst>
      <p:ext uri="{BB962C8B-B14F-4D97-AF65-F5344CB8AC3E}">
        <p14:creationId xmlns:p14="http://schemas.microsoft.com/office/powerpoint/2010/main" val="4260148826"/>
      </p:ext>
    </p:extLst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F67E4E8-B014-150F-D1FC-AA1D238422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84;p61">
            <a:extLst>
              <a:ext uri="{FF2B5EF4-FFF2-40B4-BE49-F238E27FC236}">
                <a16:creationId xmlns:a16="http://schemas.microsoft.com/office/drawing/2014/main" id="{43350D02-1690-D256-0A18-0590E28FDAD6}"/>
              </a:ext>
            </a:extLst>
          </p:cNvPr>
          <p:cNvSpPr txBox="1">
            <a:spLocks/>
          </p:cNvSpPr>
          <p:nvPr/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Bef>
                <a:spcPts val="0"/>
              </a:spcBef>
              <a:buSzPts val="2800"/>
            </a:pPr>
            <a:endParaRPr lang="en-GB" sz="2800"/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We got two in the front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Two in the back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Sailing along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And we don't look back</a:t>
            </a:r>
          </a:p>
          <a:p>
            <a:pPr marL="0" indent="0" algn="l">
              <a:spcBef>
                <a:spcPts val="0"/>
              </a:spcBef>
              <a:buSzPts val="2800"/>
            </a:pPr>
            <a:endParaRPr lang="en-GB" sz="2800"/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Time flies by in the yellow and green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Stick around and you'll see what I mean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There's a mountaintop that I'm dreaming of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If you need me, you know where I'll be</a:t>
            </a:r>
          </a:p>
          <a:p>
            <a:pPr marL="0" indent="0" algn="l">
              <a:spcBef>
                <a:spcPts val="0"/>
              </a:spcBef>
              <a:buSzPts val="2800"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9477694"/>
      </p:ext>
    </p:extLst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3BBC86E7-CEC0-D5BA-667E-B493D1481C8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84;p61">
            <a:extLst>
              <a:ext uri="{FF2B5EF4-FFF2-40B4-BE49-F238E27FC236}">
                <a16:creationId xmlns:a16="http://schemas.microsoft.com/office/drawing/2014/main" id="{EA2C2034-F6F3-F3A1-262F-54E1EA5935F7}"/>
              </a:ext>
            </a:extLst>
          </p:cNvPr>
          <p:cNvSpPr txBox="1">
            <a:spLocks/>
          </p:cNvSpPr>
          <p:nvPr/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I'll be riding shotgun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Underneath the hot sun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Feeling like a someone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I'll be riding shotgun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Underneath the hot sun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Feeling like a someone</a:t>
            </a:r>
          </a:p>
          <a:p>
            <a:pPr marL="0" indent="0" algn="l">
              <a:spcBef>
                <a:spcPts val="0"/>
              </a:spcBef>
              <a:buSzPts val="2800"/>
            </a:pPr>
            <a:endParaRPr lang="en-GB" sz="2800"/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I'll be riding shotgun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Underneath the hot sun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Feeling like a someone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I'll be riding shotgun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Underneath the hot sun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Feeling like a someone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 sz="2800"/>
              <a:t>A someone, a someone, some-</a:t>
            </a:r>
          </a:p>
          <a:p>
            <a:pPr marL="0" indent="0" algn="l">
              <a:spcBef>
                <a:spcPts val="0"/>
              </a:spcBef>
              <a:buSzPts val="2800"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0076823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60"/>
          <p:cNvSpPr txBox="1">
            <a:spLocks noGrp="1"/>
          </p:cNvSpPr>
          <p:nvPr>
            <p:ph type="title"/>
          </p:nvPr>
        </p:nvSpPr>
        <p:spPr>
          <a:xfrm>
            <a:off x="838200" y="370114"/>
            <a:ext cx="10515600" cy="5889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"/>
              <a:buNone/>
            </a:pPr>
            <a:r>
              <a:rPr lang="en-GB" sz="7200" b="1">
                <a:hlinkClick r:id="rId3"/>
              </a:rPr>
              <a:t>Something Inside So Strong</a:t>
            </a:r>
            <a:endParaRPr sz="7200" b="1"/>
          </a:p>
        </p:txBody>
      </p:sp>
    </p:spTree>
    <p:extLst>
      <p:ext uri="{BB962C8B-B14F-4D97-AF65-F5344CB8AC3E}">
        <p14:creationId xmlns:p14="http://schemas.microsoft.com/office/powerpoint/2010/main" val="1262277745"/>
      </p:ext>
    </p:extLst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710F66-4E0B-002C-F388-E6E8D6B8759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84;p61">
            <a:extLst>
              <a:ext uri="{FF2B5EF4-FFF2-40B4-BE49-F238E27FC236}">
                <a16:creationId xmlns:a16="http://schemas.microsoft.com/office/drawing/2014/main" id="{BA19CBF8-3066-3245-55BD-274E9522D75B}"/>
              </a:ext>
            </a:extLst>
          </p:cNvPr>
          <p:cNvSpPr txBox="1">
            <a:spLocks/>
          </p:cNvSpPr>
          <p:nvPr/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The higher you build your barriers,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The taller I become.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The further you take my rights away,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The faster I will run.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You can deny me,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You can decide to turn your face away,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No matter, </a:t>
            </a:r>
            <a:r>
              <a:rPr lang="en-GB" err="1"/>
              <a:t>'cause</a:t>
            </a:r>
            <a:r>
              <a:rPr lang="en-GB"/>
              <a:t> there's</a:t>
            </a:r>
          </a:p>
          <a:p>
            <a:pPr marL="0" indent="0" algn="l">
              <a:spcBef>
                <a:spcPts val="0"/>
              </a:spcBef>
              <a:buSzPts val="2800"/>
            </a:pPr>
            <a:endParaRPr lang="en-GB"/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Something inside so strong,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I know that I can make it,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Though you're doing me wrong, so wrong,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You thought that my pride was gone, oh no, 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Something inside so strong oh, 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Something inside so strong.</a:t>
            </a:r>
          </a:p>
        </p:txBody>
      </p:sp>
    </p:spTree>
    <p:extLst>
      <p:ext uri="{BB962C8B-B14F-4D97-AF65-F5344CB8AC3E}">
        <p14:creationId xmlns:p14="http://schemas.microsoft.com/office/powerpoint/2010/main" val="2873159935"/>
      </p:ext>
    </p:extLst>
  </p:cSld>
  <p:clrMapOvr>
    <a:overrideClrMapping bg1="lt1" tx1="dk1" bg2="dk2" tx2="lt2" accent1="accent1" accent2="accent2" accent3="accent3" accent4="accent4" accent5="accent5" accent6="accent6" hlink="hlink" folHlink="folHlink"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01582E6-18C4-82BA-AF44-EDA6A68DC61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84;p61">
            <a:extLst>
              <a:ext uri="{FF2B5EF4-FFF2-40B4-BE49-F238E27FC236}">
                <a16:creationId xmlns:a16="http://schemas.microsoft.com/office/drawing/2014/main" id="{66AA0747-9C79-A836-DF76-0FF68FB7B2C8}"/>
              </a:ext>
            </a:extLst>
          </p:cNvPr>
          <p:cNvSpPr txBox="1">
            <a:spLocks/>
          </p:cNvSpPr>
          <p:nvPr/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Bef>
                <a:spcPts val="0"/>
              </a:spcBef>
              <a:buSzPts val="2800"/>
            </a:pPr>
            <a:endParaRPr lang="en-GB"/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The more you refuse to hear my voice,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The louder I will sing.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You hide behind walls of Jericho,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Your lies will come tumbling.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Deny my place in time,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You squander wealth that's mine.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My light will shine so brightly,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It will blind you, </a:t>
            </a:r>
            <a:r>
              <a:rPr lang="en-GB" err="1"/>
              <a:t>'cause</a:t>
            </a:r>
            <a:r>
              <a:rPr lang="en-GB"/>
              <a:t> there’s</a:t>
            </a:r>
          </a:p>
          <a:p>
            <a:pPr marL="0" indent="0" algn="l">
              <a:spcBef>
                <a:spcPts val="0"/>
              </a:spcBef>
              <a:buSzPts val="2800"/>
            </a:pPr>
            <a:endParaRPr lang="en-GB"/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Something inside so strong,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I know that I can make it,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Though you're doing me wrong, so wrong,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You thought that my pride was gone, oh no, 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Something inside so strong oh, 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Something inside so strong.</a:t>
            </a:r>
          </a:p>
          <a:p>
            <a:pPr marL="0" indent="0" algn="l">
              <a:spcBef>
                <a:spcPts val="0"/>
              </a:spcBef>
              <a:buSzPts val="2800"/>
            </a:pPr>
            <a:endParaRPr lang="en-GB"/>
          </a:p>
          <a:p>
            <a:pPr marL="0" indent="0" algn="l">
              <a:spcBef>
                <a:spcPts val="0"/>
              </a:spcBef>
              <a:buSzPts val="2800"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979130866"/>
      </p:ext>
    </p:extLst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2BED99E-6F75-0613-2EB5-17E5A4418C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84;p61">
            <a:extLst>
              <a:ext uri="{FF2B5EF4-FFF2-40B4-BE49-F238E27FC236}">
                <a16:creationId xmlns:a16="http://schemas.microsoft.com/office/drawing/2014/main" id="{79DE9021-BB6A-461A-F70E-BFBAAD7DB7FD}"/>
              </a:ext>
            </a:extLst>
          </p:cNvPr>
          <p:cNvSpPr txBox="1">
            <a:spLocks/>
          </p:cNvSpPr>
          <p:nvPr/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Bef>
                <a:spcPts val="0"/>
              </a:spcBef>
              <a:buSzPts val="2800"/>
            </a:pPr>
            <a:endParaRPr lang="en-GB"/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Brothers and sisters,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When they insist we're just not good enough,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When we know better,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Just look '</a:t>
            </a:r>
            <a:r>
              <a:rPr lang="en-GB" err="1"/>
              <a:t>em</a:t>
            </a:r>
            <a:r>
              <a:rPr lang="en-GB"/>
              <a:t> in the eyes and say,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We're </a:t>
            </a:r>
            <a:r>
              <a:rPr lang="en-GB" err="1"/>
              <a:t>gonna</a:t>
            </a:r>
            <a:r>
              <a:rPr lang="en-GB"/>
              <a:t> do it anyway,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We're </a:t>
            </a:r>
            <a:r>
              <a:rPr lang="en-GB" err="1"/>
              <a:t>gonna</a:t>
            </a:r>
            <a:r>
              <a:rPr lang="en-GB"/>
              <a:t> do it anyway,</a:t>
            </a:r>
          </a:p>
          <a:p>
            <a:pPr marL="0" indent="0" algn="l">
              <a:spcBef>
                <a:spcPts val="0"/>
              </a:spcBef>
              <a:buSzPts val="2800"/>
            </a:pPr>
            <a:endParaRPr lang="en-GB"/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Something inside so strong,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I know that I can make it,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Though you're doing me wrong, so wrong,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You thought that my pride was gone, oh no, 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Something inside so strong oh, 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Something inside so strong.</a:t>
            </a:r>
          </a:p>
          <a:p>
            <a:pPr marL="0" indent="0" algn="l">
              <a:spcBef>
                <a:spcPts val="0"/>
              </a:spcBef>
              <a:buSzPts val="2800"/>
            </a:pPr>
            <a:endParaRPr lang="en-GB"/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(Instrumental)</a:t>
            </a:r>
          </a:p>
          <a:p>
            <a:pPr marL="0" indent="0" algn="l">
              <a:spcBef>
                <a:spcPts val="0"/>
              </a:spcBef>
              <a:buSzPts val="2800"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27856690"/>
      </p:ext>
    </p:extLst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BA9F2A4-3BEB-239C-09EE-EADA0A3BF4C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84;p61">
            <a:extLst>
              <a:ext uri="{FF2B5EF4-FFF2-40B4-BE49-F238E27FC236}">
                <a16:creationId xmlns:a16="http://schemas.microsoft.com/office/drawing/2014/main" id="{62273546-B1B0-B095-4FD1-BC75237D91B5}"/>
              </a:ext>
            </a:extLst>
          </p:cNvPr>
          <p:cNvSpPr txBox="1">
            <a:spLocks/>
          </p:cNvSpPr>
          <p:nvPr/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Brothers and sisters,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When they insist we're just not good enough,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When we know better,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Just look '</a:t>
            </a:r>
            <a:r>
              <a:rPr lang="en-GB" err="1"/>
              <a:t>em</a:t>
            </a:r>
            <a:r>
              <a:rPr lang="en-GB"/>
              <a:t> in the eyes and say,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We're </a:t>
            </a:r>
            <a:r>
              <a:rPr lang="en-GB" err="1"/>
              <a:t>gonna</a:t>
            </a:r>
            <a:r>
              <a:rPr lang="en-GB"/>
              <a:t> do it anyway,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We're </a:t>
            </a:r>
            <a:r>
              <a:rPr lang="en-GB" err="1"/>
              <a:t>gonna</a:t>
            </a:r>
            <a:r>
              <a:rPr lang="en-GB"/>
              <a:t> do it anyway,</a:t>
            </a:r>
          </a:p>
          <a:p>
            <a:pPr marL="0" indent="0" algn="l">
              <a:spcBef>
                <a:spcPts val="0"/>
              </a:spcBef>
              <a:buSzPts val="2800"/>
            </a:pPr>
            <a:endParaRPr lang="en-GB"/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Because there's something inside so strong (something inside so strong),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I know that I can make it (I can make it),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Though you're doing me, so wrong,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You thought that my pride was gone, oh no (oh no),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Something inside so strong.</a:t>
            </a:r>
          </a:p>
          <a:p>
            <a:pPr marL="0" indent="0" algn="l">
              <a:spcBef>
                <a:spcPts val="0"/>
              </a:spcBef>
              <a:buSzPts val="2800"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17708709"/>
      </p:ext>
    </p:extLst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FEB383-BDB9-4810-63B0-4B28728BF70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384;p61">
            <a:extLst>
              <a:ext uri="{FF2B5EF4-FFF2-40B4-BE49-F238E27FC236}">
                <a16:creationId xmlns:a16="http://schemas.microsoft.com/office/drawing/2014/main" id="{6EC53D58-DE3B-2B7E-27F2-C0EB6D7FB5D4}"/>
              </a:ext>
            </a:extLst>
          </p:cNvPr>
          <p:cNvSpPr txBox="1">
            <a:spLocks/>
          </p:cNvSpPr>
          <p:nvPr/>
        </p:nvSpPr>
        <p:spPr>
          <a:xfrm>
            <a:off x="504662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>
            <a:defPPr marR="0" lvl="0" algn="l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defPPr>
            <a:lvl1pPr marL="457200" marR="0" lvl="0" indent="-406400" algn="ctr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400"/>
              <a:buFont typeface="Arial"/>
              <a:buNone/>
              <a:defRPr sz="24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1pPr>
            <a:lvl2pPr marL="914400" marR="0" lvl="1" indent="-3810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2000"/>
              <a:buFont typeface="Arial"/>
              <a:buNone/>
              <a:defRPr sz="20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2pPr>
            <a:lvl3pPr marL="1371600" marR="0" lvl="2" indent="-3556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800"/>
              <a:buFont typeface="Arial"/>
              <a:buNone/>
              <a:defRPr sz="18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3pPr>
            <a:lvl4pPr marL="1828800" marR="0" lvl="3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4pPr>
            <a:lvl5pPr marL="2286000" marR="0" lvl="4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5pPr>
            <a:lvl6pPr marL="2743200" marR="0" lvl="5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6pPr>
            <a:lvl7pPr marL="3200400" marR="0" lvl="6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7pPr>
            <a:lvl8pPr marL="3657600" marR="0" lvl="7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8pPr>
            <a:lvl9pPr marL="4114800" marR="0" lvl="8" indent="-342900" algn="ctr" rtl="0">
              <a:lnSpc>
                <a:spcPct val="90000"/>
              </a:lnSpc>
              <a:spcBef>
                <a:spcPts val="500"/>
              </a:spcBef>
              <a:spcAft>
                <a:spcPts val="0"/>
              </a:spcAft>
              <a:buClr>
                <a:schemeClr val="dk1"/>
              </a:buClr>
              <a:buSzPts val="1600"/>
              <a:buFont typeface="Arial"/>
              <a:buNone/>
              <a:defRPr sz="1600" b="0" i="0" u="none" strike="noStrike" cap="none">
                <a:solidFill>
                  <a:schemeClr val="dk1"/>
                </a:solidFill>
                <a:latin typeface="Arial"/>
                <a:ea typeface="Arial"/>
                <a:cs typeface="Arial"/>
                <a:sym typeface="Arial"/>
              </a:defRPr>
            </a:lvl9pPr>
          </a:lstStyle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Something inside so strong,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I know that I can make it (make it, make it),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Though you're doing me, so wrong (doing me wrong),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You thought that my pride was gone,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Oh no (oh no), something inside so strong,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Oh, something inside so strong,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Oh, something inside so strong,</a:t>
            </a:r>
          </a:p>
          <a:p>
            <a:pPr marL="0" indent="0" algn="l">
              <a:spcBef>
                <a:spcPts val="0"/>
              </a:spcBef>
              <a:buSzPts val="2800"/>
            </a:pPr>
            <a:r>
              <a:rPr lang="en-GB"/>
              <a:t>Ooh-ooh, something inside so strong.</a:t>
            </a:r>
          </a:p>
          <a:p>
            <a:pPr marL="0" indent="0" algn="l">
              <a:spcBef>
                <a:spcPts val="0"/>
              </a:spcBef>
              <a:buSzPts val="2800"/>
            </a:pPr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55494412"/>
      </p:ext>
    </p:extLst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9" name="Google Shape;379;p60"/>
          <p:cNvSpPr txBox="1">
            <a:spLocks noGrp="1"/>
          </p:cNvSpPr>
          <p:nvPr>
            <p:ph type="title"/>
          </p:nvPr>
        </p:nvSpPr>
        <p:spPr>
          <a:xfrm>
            <a:off x="838200" y="370114"/>
            <a:ext cx="10515600" cy="5889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"/>
              <a:buNone/>
            </a:pPr>
            <a:r>
              <a:rPr lang="en-GB" sz="7200" b="1">
                <a:hlinkClick r:id="rId3"/>
              </a:rPr>
              <a:t>Spice Up Your Life</a:t>
            </a:r>
            <a:endParaRPr sz="7200" b="1"/>
          </a:p>
        </p:txBody>
      </p:sp>
    </p:spTree>
    <p:extLst>
      <p:ext uri="{BB962C8B-B14F-4D97-AF65-F5344CB8AC3E}">
        <p14:creationId xmlns:p14="http://schemas.microsoft.com/office/powerpoint/2010/main" val="1323921813"/>
      </p:ext>
    </p:extLst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4" name="Google Shape;384;p61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i="1"/>
              <a:t>La </a:t>
            </a:r>
            <a:r>
              <a:rPr lang="en-GB" i="1" err="1"/>
              <a:t>la</a:t>
            </a:r>
            <a:r>
              <a:rPr lang="en-GB" i="1"/>
              <a:t> </a:t>
            </a:r>
            <a:r>
              <a:rPr lang="en-GB" i="1" err="1"/>
              <a:t>la</a:t>
            </a:r>
            <a:r>
              <a:rPr lang="en-GB" i="1"/>
              <a:t> </a:t>
            </a:r>
            <a:r>
              <a:rPr lang="en-GB" i="1" err="1"/>
              <a:t>la</a:t>
            </a:r>
            <a:r>
              <a:rPr lang="en-GB" i="1"/>
              <a:t> </a:t>
            </a:r>
            <a:r>
              <a:rPr lang="en-GB" i="1" err="1"/>
              <a:t>la</a:t>
            </a:r>
            <a:r>
              <a:rPr lang="en-GB" i="1"/>
              <a:t> </a:t>
            </a:r>
            <a:r>
              <a:rPr lang="en-GB" i="1" err="1"/>
              <a:t>la</a:t>
            </a:r>
            <a:r>
              <a:rPr lang="en-GB" i="1"/>
              <a:t> </a:t>
            </a:r>
            <a:r>
              <a:rPr lang="en-GB" i="1" err="1"/>
              <a:t>la</a:t>
            </a:r>
            <a:r>
              <a:rPr lang="en-GB" i="1"/>
              <a:t> </a:t>
            </a:r>
            <a:r>
              <a:rPr lang="en-GB" i="1" err="1"/>
              <a:t>la</a:t>
            </a:r>
            <a:r>
              <a:rPr lang="en-GB" i="1"/>
              <a:t> </a:t>
            </a:r>
            <a:r>
              <a:rPr lang="en-GB" i="1" err="1"/>
              <a:t>la</a:t>
            </a:r>
            <a:r>
              <a:rPr lang="en-GB" i="1"/>
              <a:t>…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i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When you're </a:t>
            </a:r>
            <a:r>
              <a:rPr lang="en-GB" err="1"/>
              <a:t>feelin</a:t>
            </a:r>
            <a:r>
              <a:rPr lang="en-GB"/>
              <a:t>' sad and low</a:t>
            </a:r>
            <a:br>
              <a:rPr lang="en-GB"/>
            </a:br>
            <a:r>
              <a:rPr lang="en-GB"/>
              <a:t>We will take you where you </a:t>
            </a:r>
            <a:r>
              <a:rPr lang="en-GB" err="1"/>
              <a:t>gotta</a:t>
            </a:r>
            <a:r>
              <a:rPr lang="en-GB"/>
              <a:t> go</a:t>
            </a:r>
            <a:br>
              <a:rPr lang="en-GB"/>
            </a:br>
            <a:r>
              <a:rPr lang="en-GB"/>
              <a:t>Smiling, dancing, everything is free</a:t>
            </a:r>
            <a:br>
              <a:rPr lang="en-GB"/>
            </a:br>
            <a:r>
              <a:rPr lang="en-GB"/>
              <a:t>All you need is positivity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Colours of the world - spice up your life!</a:t>
            </a:r>
            <a:br>
              <a:rPr lang="en-GB"/>
            </a:br>
            <a:r>
              <a:rPr lang="en-GB"/>
              <a:t>Every boy and every girl - spice up your life!</a:t>
            </a:r>
            <a:br>
              <a:rPr lang="en-GB"/>
            </a:br>
            <a:r>
              <a:rPr lang="en-GB"/>
              <a:t>People of the world - spice up your life!</a:t>
            </a:r>
            <a:br>
              <a:rPr lang="en-GB"/>
            </a:br>
            <a:r>
              <a:rPr lang="en-GB" i="1"/>
              <a:t>Aah</a:t>
            </a:r>
            <a:endParaRPr/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8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9" name="Google Shape;389;p62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Slam it to the left if you're having a good time</a:t>
            </a:r>
            <a:br>
              <a:rPr lang="en-GB"/>
            </a:br>
            <a:r>
              <a:rPr lang="en-GB"/>
              <a:t>Shake it to the right if ya know that you feel fine</a:t>
            </a:r>
            <a:br>
              <a:rPr lang="en-GB"/>
            </a:br>
            <a:r>
              <a:rPr lang="en-GB"/>
              <a:t>Chicas to the front, ha ha, go round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Slam it to the left if you're having a good time</a:t>
            </a:r>
            <a:br>
              <a:rPr lang="en-GB"/>
            </a:br>
            <a:r>
              <a:rPr lang="en-GB"/>
              <a:t>Shake it to the right if ya know that you feel fine</a:t>
            </a:r>
            <a:br>
              <a:rPr lang="en-GB"/>
            </a:br>
            <a:r>
              <a:rPr lang="en-GB"/>
              <a:t>Chicas to the front, ha ha</a:t>
            </a:r>
            <a:br>
              <a:rPr lang="en-GB"/>
            </a:br>
            <a:r>
              <a:rPr lang="en-GB"/>
              <a:t>Hai Si Ja - hold tight!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i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i="1"/>
              <a:t>La la la la la la la la la…</a:t>
            </a:r>
            <a:endParaRPr/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4" name="Google Shape;394;p63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dirty="0"/>
              <a:t>Magic man </a:t>
            </a:r>
            <a:r>
              <a:rPr lang="en-GB"/>
              <a:t>in Timbuktu,</a:t>
            </a:r>
            <a:br>
              <a:rPr lang="en-GB" dirty="0"/>
            </a:br>
            <a:r>
              <a:rPr lang="en-GB" dirty="0"/>
              <a:t>Colour for both me and you</a:t>
            </a:r>
            <a:br>
              <a:rPr lang="en-GB" dirty="0"/>
            </a:br>
            <a:r>
              <a:rPr lang="en-GB" dirty="0"/>
              <a:t>Kung Fu Fighting, Dancing Queen</a:t>
            </a:r>
            <a:br>
              <a:rPr lang="en-GB" dirty="0"/>
            </a:br>
            <a:r>
              <a:rPr lang="en-GB" dirty="0"/>
              <a:t>Tribal Spaceman, and all that's in between</a:t>
            </a: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dirty="0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dirty="0"/>
              <a:t>Colours of the world - spice up your life!</a:t>
            </a:r>
            <a:br>
              <a:rPr lang="en-GB" dirty="0"/>
            </a:br>
            <a:r>
              <a:rPr lang="en-GB" dirty="0"/>
              <a:t>Every boy and every girl - spice up your life!</a:t>
            </a:r>
            <a:br>
              <a:rPr lang="en-GB" dirty="0"/>
            </a:br>
            <a:r>
              <a:rPr lang="en-GB" dirty="0"/>
              <a:t>People of the world - spice up your life!</a:t>
            </a:r>
            <a:br>
              <a:rPr lang="en-GB" dirty="0"/>
            </a:br>
            <a:r>
              <a:rPr lang="en-GB" i="1" dirty="0"/>
              <a:t>Aah</a:t>
            </a:r>
            <a:endParaRPr dirty="0"/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3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" name="Google Shape;399;p64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Slam it to the left if you're having a good time</a:t>
            </a:r>
            <a:br>
              <a:rPr lang="en-GB"/>
            </a:br>
            <a:r>
              <a:rPr lang="en-GB"/>
              <a:t>Shake it to the right if ya know that you feel fine</a:t>
            </a:r>
            <a:br>
              <a:rPr lang="en-GB"/>
            </a:br>
            <a:r>
              <a:rPr lang="en-GB"/>
              <a:t>Chicas to the front, ha ha, go round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Slam it to the left if you're having a good time</a:t>
            </a:r>
            <a:br>
              <a:rPr lang="en-GB"/>
            </a:br>
            <a:r>
              <a:rPr lang="en-GB"/>
              <a:t>Shake it to the right if ya know that you feel fine</a:t>
            </a:r>
            <a:br>
              <a:rPr lang="en-GB"/>
            </a:br>
            <a:r>
              <a:rPr lang="en-GB"/>
              <a:t>Chicas to the front, ha ha</a:t>
            </a:r>
            <a:br>
              <a:rPr lang="en-GB"/>
            </a:br>
            <a:r>
              <a:rPr lang="en-GB"/>
              <a:t>Hai Si Ja - hold tight!</a:t>
            </a:r>
            <a:endParaRPr/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4" name="Google Shape;404;p65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Flamenco, Lambada, but hip-hop is harder!</a:t>
            </a:r>
            <a:br>
              <a:rPr lang="en-GB"/>
            </a:br>
            <a:r>
              <a:rPr lang="en-GB"/>
              <a:t>We moonwalk the foxtrot, then polka the salsa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Shake it, shake it, shake it – Haka!</a:t>
            </a:r>
            <a:br>
              <a:rPr lang="en-GB"/>
            </a:br>
            <a:r>
              <a:rPr lang="en-GB"/>
              <a:t>Shake it, shake it, shake it – Haka!</a:t>
            </a:r>
            <a:br>
              <a:rPr lang="en-GB"/>
            </a:br>
            <a:r>
              <a:rPr lang="en-GB" i="1"/>
              <a:t>Arribaaa!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i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Colours of the world - spice up your life!</a:t>
            </a:r>
            <a:br>
              <a:rPr lang="en-GB"/>
            </a:br>
            <a:r>
              <a:rPr lang="en-GB"/>
              <a:t>Every boy and every girl - spice up your life!</a:t>
            </a:r>
            <a:br>
              <a:rPr lang="en-GB"/>
            </a:br>
            <a:r>
              <a:rPr lang="en-GB"/>
              <a:t>People of the world - spice up your life!</a:t>
            </a:r>
            <a:br>
              <a:rPr lang="en-GB"/>
            </a:br>
            <a:r>
              <a:rPr lang="en-GB" i="1"/>
              <a:t>Aah</a:t>
            </a:r>
            <a:endParaRPr/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" name="Google Shape;409;p66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Slam it to the left if you're having a good time</a:t>
            </a:r>
            <a:br>
              <a:rPr lang="en-GB"/>
            </a:br>
            <a:r>
              <a:rPr lang="en-GB"/>
              <a:t>Shake it to the right if ya know that you feel fine</a:t>
            </a:r>
            <a:br>
              <a:rPr lang="en-GB"/>
            </a:br>
            <a:r>
              <a:rPr lang="en-GB"/>
              <a:t>Chicas to the front, ha ha, go round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Slam it to the left if you're having a good time</a:t>
            </a:r>
            <a:br>
              <a:rPr lang="en-GB"/>
            </a:br>
            <a:r>
              <a:rPr lang="en-GB"/>
              <a:t>Shake it to the right if ya know that you feel fine</a:t>
            </a:r>
            <a:br>
              <a:rPr lang="en-GB"/>
            </a:br>
            <a:r>
              <a:rPr lang="en-GB"/>
              <a:t>Chicas to the front, ha ha</a:t>
            </a:r>
            <a:br>
              <a:rPr lang="en-GB"/>
            </a:br>
            <a:r>
              <a:rPr lang="en-GB"/>
              <a:t>Hai Si Ja - hold tight!</a:t>
            </a:r>
            <a:endParaRPr/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4" name="Google Shape;414;p67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14350" lvl="0" indent="-5143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Both" startAt="2"/>
            </a:pPr>
            <a:r>
              <a:rPr lang="en-GB"/>
              <a:t>Slam it to the left if you're having a good time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Shake it to the right if ya know that you feel fine</a:t>
            </a:r>
            <a:br>
              <a:rPr lang="en-GB"/>
            </a:br>
            <a:r>
              <a:rPr lang="en-GB"/>
              <a:t>Chicas to the front, ha ha, go round</a:t>
            </a:r>
            <a:endParaRPr/>
          </a:p>
          <a:p>
            <a:pPr marL="514350" lvl="0" indent="-3365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Slam it to the left if you're having a good time</a:t>
            </a:r>
            <a:br>
              <a:rPr lang="en-GB"/>
            </a:br>
            <a:r>
              <a:rPr lang="en-GB"/>
              <a:t>Shake it to the right if ya know that you feel fine</a:t>
            </a:r>
            <a:br>
              <a:rPr lang="en-GB"/>
            </a:br>
            <a:r>
              <a:rPr lang="en-GB"/>
              <a:t>Chicas to the front, ha ha</a:t>
            </a:r>
            <a:br>
              <a:rPr lang="en-GB"/>
            </a:br>
            <a:r>
              <a:rPr lang="en-GB"/>
              <a:t>Hai Si Ja - hold tight!</a:t>
            </a:r>
            <a:endParaRPr/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9" name="Google Shape;419;p68"/>
          <p:cNvSpPr txBox="1">
            <a:spLocks noGrp="1"/>
          </p:cNvSpPr>
          <p:nvPr>
            <p:ph type="title"/>
          </p:nvPr>
        </p:nvSpPr>
        <p:spPr>
          <a:xfrm>
            <a:off x="838200" y="370114"/>
            <a:ext cx="10515600" cy="5889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"/>
              <a:buNone/>
            </a:pPr>
            <a:r>
              <a:rPr lang="en-GB" sz="7200" b="1">
                <a:hlinkClick r:id="rId3"/>
              </a:rPr>
              <a:t>The Lion Sleeps Tonight</a:t>
            </a:r>
            <a:endParaRPr sz="7200" b="1"/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4" name="Google Shape;424;p69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Weeeeeee ooh-wim-o-weh!</a:t>
            </a:r>
            <a:br>
              <a:rPr lang="en-GB"/>
            </a:br>
            <a:r>
              <a:rPr lang="en-GB"/>
              <a:t>Weeeeeee ooh-wim-o-weh!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A-wim-o-weh, a-wim-o-weh, a-wim-o-weh, a-wim-o-weh,</a:t>
            </a:r>
            <a:br>
              <a:rPr lang="en-GB"/>
            </a:br>
            <a:r>
              <a:rPr lang="en-GB"/>
              <a:t>A-wim-o-weh, a-wim-o-weh, a-wim-o-weh, a-wim-o-weh,</a:t>
            </a:r>
            <a:br>
              <a:rPr lang="en-GB"/>
            </a:br>
            <a:r>
              <a:rPr lang="en-GB"/>
              <a:t>A-wim-o-weh, a-wim-o-weh, a-wim-o-weh, a-wim-o-weh,</a:t>
            </a:r>
            <a:br>
              <a:rPr lang="en-GB"/>
            </a:br>
            <a:r>
              <a:rPr lang="en-GB"/>
              <a:t>A-wim-o-weh, a-wim-o-weh, a-wim-o-weh, a-wim-o-weh,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In the jungle, the mighty jungle,</a:t>
            </a:r>
            <a:br>
              <a:rPr lang="en-GB"/>
            </a:br>
            <a:r>
              <a:rPr lang="en-GB"/>
              <a:t>The lion sleeps tonight</a:t>
            </a:r>
            <a:br>
              <a:rPr lang="en-GB"/>
            </a:br>
            <a:r>
              <a:rPr lang="en-GB"/>
              <a:t>In the jungle, the quiet jungle,</a:t>
            </a:r>
            <a:br>
              <a:rPr lang="en-GB"/>
            </a:br>
            <a:r>
              <a:rPr lang="en-GB"/>
              <a:t>The lion sleeps tonight!</a:t>
            </a:r>
            <a:endParaRPr/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9" name="Google Shape;429;p70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Weeeeeee ooh-wim-o-weh!  Weeeeeee ooh-wim-o-weh!</a:t>
            </a:r>
            <a:br>
              <a:rPr lang="en-GB"/>
            </a:br>
            <a:r>
              <a:rPr lang="en-GB" i="1"/>
              <a:t>A-wim-o-weh, a-wim-o-weh, a-wim-o-weh, a-wim-o-weh</a:t>
            </a:r>
            <a:endParaRPr i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i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Near the village, the peaceful village,</a:t>
            </a:r>
            <a:br>
              <a:rPr lang="en-GB"/>
            </a:br>
            <a:r>
              <a:rPr lang="en-GB"/>
              <a:t>The lion sleeps tonight</a:t>
            </a:r>
            <a:br>
              <a:rPr lang="en-GB"/>
            </a:br>
            <a:r>
              <a:rPr lang="en-GB"/>
              <a:t>Near the village, the quiet village,</a:t>
            </a:r>
            <a:br>
              <a:rPr lang="en-GB"/>
            </a:br>
            <a:r>
              <a:rPr lang="en-GB"/>
              <a:t>The lion sleeps tonight!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Weeeeeee ooh-wim-o-weh!  Prrrrrrrr-la-la-la, wee-ooh-wim-o-weh!</a:t>
            </a:r>
            <a:br>
              <a:rPr lang="en-GB"/>
            </a:br>
            <a:r>
              <a:rPr lang="en-GB" i="1"/>
              <a:t>A-wim-o-weh, a-wim-o-weh, a-wim-o-weh, a-wim-o-weh</a:t>
            </a:r>
            <a:endParaRPr/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4" name="Google Shape;434;p71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Hush, my darling, don't fear, my darling,</a:t>
            </a:r>
            <a:br>
              <a:rPr lang="en-GB"/>
            </a:br>
            <a:r>
              <a:rPr lang="en-GB"/>
              <a:t>The lion sleeps tonight</a:t>
            </a:r>
            <a:br>
              <a:rPr lang="en-GB"/>
            </a:br>
            <a:r>
              <a:rPr lang="en-GB"/>
              <a:t>Hush, my darling, don't fear, my darling,</a:t>
            </a:r>
            <a:br>
              <a:rPr lang="en-GB"/>
            </a:br>
            <a:r>
              <a:rPr lang="en-GB"/>
              <a:t>The lion sleeps tonight!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Whoa, whoa, whoa wim-o-weh!  Weeeeeee ooh-wim-o-weh!</a:t>
            </a:r>
            <a:br>
              <a:rPr lang="en-GB"/>
            </a:br>
            <a:r>
              <a:rPr lang="en-GB" i="1"/>
              <a:t>A-wim-o-weh, a-wim-o-weh, a-wim-o-weh, a-wim-o-weh</a:t>
            </a:r>
            <a:endParaRPr i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 i="1"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Weeeeeee ooh-wim-o-weh!</a:t>
            </a:r>
            <a:br>
              <a:rPr lang="en-GB"/>
            </a:br>
            <a:r>
              <a:rPr lang="en-GB"/>
              <a:t>Weeeeeee ooh-wim-o-weh!</a:t>
            </a:r>
            <a:endParaRPr/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39" name="Google Shape;439;p72"/>
          <p:cNvSpPr txBox="1">
            <a:spLocks noGrp="1"/>
          </p:cNvSpPr>
          <p:nvPr>
            <p:ph type="title"/>
          </p:nvPr>
        </p:nvSpPr>
        <p:spPr>
          <a:xfrm>
            <a:off x="838200" y="370114"/>
            <a:ext cx="10515600" cy="5889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"/>
              <a:buNone/>
            </a:pPr>
            <a:r>
              <a:rPr lang="en-GB" sz="7200" b="1">
                <a:hlinkClick r:id="rId3"/>
              </a:rPr>
              <a:t>The Wild Rover</a:t>
            </a:r>
            <a:endParaRPr sz="7200" b="1"/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4" name="Google Shape;444;p73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I've been a wild rover for many's the year</a:t>
            </a:r>
            <a:br>
              <a:rPr lang="en-GB"/>
            </a:br>
            <a:r>
              <a:rPr lang="en-GB"/>
              <a:t>I've spent all me money on whiskey and beer</a:t>
            </a:r>
            <a:br>
              <a:rPr lang="en-GB"/>
            </a:br>
            <a:r>
              <a:rPr lang="en-GB"/>
              <a:t>But now I'm returning with gold in great store</a:t>
            </a:r>
            <a:br>
              <a:rPr lang="en-GB"/>
            </a:br>
            <a:r>
              <a:rPr lang="en-GB"/>
              <a:t>And I never will play the wild rover no more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And it's no, nay, never	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i="1"/>
              <a:t>*clap1*  *clap2*  *clap3*  *clap4*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No, nay, never, no more</a:t>
            </a:r>
            <a:br>
              <a:rPr lang="en-GB"/>
            </a:br>
            <a:r>
              <a:rPr lang="en-GB"/>
              <a:t>Will I play the wild rover</a:t>
            </a:r>
            <a:br>
              <a:rPr lang="en-GB"/>
            </a:br>
            <a:r>
              <a:rPr lang="en-GB"/>
              <a:t>No, never, no more</a:t>
            </a:r>
            <a:endParaRPr/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49" name="Google Shape;449;p74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I went into an ale-house I used to frequent</a:t>
            </a:r>
            <a:br>
              <a:rPr lang="en-GB"/>
            </a:br>
            <a:r>
              <a:rPr lang="en-GB"/>
              <a:t>I told the landlady me money was spent</a:t>
            </a:r>
            <a:br>
              <a:rPr lang="en-GB"/>
            </a:br>
            <a:r>
              <a:rPr lang="en-GB"/>
              <a:t>I asked her for credit, she answered me, "Nay</a:t>
            </a:r>
            <a:br>
              <a:rPr lang="en-GB"/>
            </a:br>
            <a:r>
              <a:rPr lang="en-GB"/>
              <a:t>Such a custom as yours I can have any day“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And it's no, nay, never	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i="1"/>
              <a:t>*clap1*  *clap2*  *clap3*  *clap4*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No, nay, never, no more</a:t>
            </a:r>
            <a:br>
              <a:rPr lang="en-GB"/>
            </a:br>
            <a:r>
              <a:rPr lang="en-GB"/>
              <a:t>Will I play the wild rover</a:t>
            </a:r>
            <a:br>
              <a:rPr lang="en-GB"/>
            </a:br>
            <a:r>
              <a:rPr lang="en-GB"/>
              <a:t>No, never, no more</a:t>
            </a:r>
            <a:endParaRPr/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4" name="Google Shape;454;p75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I took from my pocket ten sovereigns bright</a:t>
            </a:r>
            <a:br>
              <a:rPr lang="en-GB"/>
            </a:br>
            <a:r>
              <a:rPr lang="en-GB"/>
              <a:t>And the landlady's eyes opened wide with delight</a:t>
            </a:r>
            <a:br>
              <a:rPr lang="en-GB"/>
            </a:br>
            <a:r>
              <a:rPr lang="en-GB"/>
              <a:t>She says, "I have whiskeys and wines of the best"</a:t>
            </a:r>
            <a:br>
              <a:rPr lang="en-GB"/>
            </a:br>
            <a:r>
              <a:rPr lang="en-GB"/>
              <a:t>And the words that she told me were only in jest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And it's no, nay, never	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i="1"/>
              <a:t>*clap1*  *clap2*  *clap3*  *clap4*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No, nay, never, no more</a:t>
            </a:r>
            <a:br>
              <a:rPr lang="en-GB"/>
            </a:br>
            <a:r>
              <a:rPr lang="en-GB"/>
              <a:t>Will I play the wild rover</a:t>
            </a:r>
            <a:br>
              <a:rPr lang="en-GB"/>
            </a:br>
            <a:r>
              <a:rPr lang="en-GB"/>
              <a:t>No, never, no more</a:t>
            </a:r>
            <a:endParaRPr/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5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9" name="Google Shape;459;p76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I'll go home to my parents, confess what I've done</a:t>
            </a:r>
            <a:br>
              <a:rPr lang="en-GB"/>
            </a:br>
            <a:r>
              <a:rPr lang="en-GB"/>
              <a:t>And I'll ask them to pardon their prodigal son</a:t>
            </a:r>
            <a:br>
              <a:rPr lang="en-GB"/>
            </a:br>
            <a:r>
              <a:rPr lang="en-GB"/>
              <a:t>And when they've caressed me as oft' times before</a:t>
            </a:r>
            <a:br>
              <a:rPr lang="en-GB"/>
            </a:br>
            <a:r>
              <a:rPr lang="en-GB"/>
              <a:t>Then I never will play the wild rover no more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And it's no, nay, never	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i="1"/>
              <a:t>*clap1*  *clap2*  *clap3*  *clap4*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No, nay, never, no more</a:t>
            </a:r>
            <a:br>
              <a:rPr lang="en-GB"/>
            </a:br>
            <a:r>
              <a:rPr lang="en-GB"/>
              <a:t>Will I play the wild rover</a:t>
            </a:r>
            <a:br>
              <a:rPr lang="en-GB"/>
            </a:br>
            <a:r>
              <a:rPr lang="en-GB"/>
              <a:t>No, never, no more</a:t>
            </a:r>
            <a:endParaRPr/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46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4" name="Google Shape;464;p77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514350" lvl="0" indent="-33655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514350" lvl="0" indent="-3365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514350" lvl="0" indent="-51435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AutoNum type="arabicParenBoth" startAt="2"/>
            </a:pPr>
            <a:r>
              <a:rPr lang="en-GB"/>
              <a:t>And it's no, nay, never	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 i="1"/>
              <a:t>*clap1*  *clap2*  *clap3*  *clap4*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No, nay, never, no more</a:t>
            </a:r>
            <a:br>
              <a:rPr lang="en-GB"/>
            </a:br>
            <a:r>
              <a:rPr lang="en-GB"/>
              <a:t>Will I play the wild rover</a:t>
            </a:r>
            <a:br>
              <a:rPr lang="en-GB"/>
            </a:br>
            <a:r>
              <a:rPr lang="en-GB"/>
              <a:t>No, never, no more!</a:t>
            </a:r>
            <a:endParaRPr/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0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09" name="Google Shape;509;p86"/>
          <p:cNvSpPr txBox="1">
            <a:spLocks noGrp="1"/>
          </p:cNvSpPr>
          <p:nvPr>
            <p:ph type="title"/>
          </p:nvPr>
        </p:nvSpPr>
        <p:spPr>
          <a:xfrm>
            <a:off x="838200" y="370114"/>
            <a:ext cx="10515600" cy="5889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"/>
              <a:buNone/>
            </a:pPr>
            <a:r>
              <a:rPr lang="en-GB" sz="7200" b="1">
                <a:hlinkClick r:id="rId3"/>
              </a:rPr>
              <a:t>Waterloo</a:t>
            </a:r>
            <a:endParaRPr sz="7200" b="1"/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4" name="Google Shape;514;p87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My, my, at Waterloo, Napoleon did surrender</a:t>
            </a:r>
            <a:br>
              <a:rPr lang="en-GB"/>
            </a:br>
            <a:r>
              <a:rPr lang="en-GB"/>
              <a:t>Oh yeah, and I have met my destiny in quite a similar way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The history book on the shelf</a:t>
            </a:r>
            <a:br>
              <a:rPr lang="en-GB"/>
            </a:br>
            <a:r>
              <a:rPr lang="en-GB"/>
              <a:t>Is always repeating itself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Waterloo, I was defeated, you won the war</a:t>
            </a:r>
            <a:br>
              <a:rPr lang="en-GB"/>
            </a:br>
            <a:r>
              <a:rPr lang="en-GB"/>
              <a:t>Waterloo, promise to love you for evermore</a:t>
            </a:r>
            <a:br>
              <a:rPr lang="en-GB"/>
            </a:br>
            <a:r>
              <a:rPr lang="en-GB"/>
              <a:t>Waterloo, couldn't escape if I wanted to</a:t>
            </a:r>
            <a:br>
              <a:rPr lang="en-GB"/>
            </a:br>
            <a:r>
              <a:rPr lang="en-GB"/>
              <a:t>Waterloo, knowing my fate is to be with you</a:t>
            </a:r>
            <a:br>
              <a:rPr lang="en-GB"/>
            </a:br>
            <a:r>
              <a:rPr lang="en-GB"/>
              <a:t>Wa-Wa-Wa-Wa-Waterloo, finally facing my Waterloo!</a:t>
            </a:r>
            <a:endParaRPr/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9" name="Google Shape;519;p88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My, my, I tried to hold you back, but you were stronger</a:t>
            </a:r>
            <a:br>
              <a:rPr lang="en-GB"/>
            </a:br>
            <a:r>
              <a:rPr lang="en-GB"/>
              <a:t>Oh yeah, and now it seems my only chance is giving up the fight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And how could I ever refuse?</a:t>
            </a:r>
            <a:br>
              <a:rPr lang="en-GB"/>
            </a:br>
            <a:r>
              <a:rPr lang="en-GB"/>
              <a:t>I feel like I win when I lose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Waterloo, I was defeated, you won the war</a:t>
            </a:r>
            <a:br>
              <a:rPr lang="en-GB"/>
            </a:br>
            <a:r>
              <a:rPr lang="en-GB"/>
              <a:t>Waterloo, promise to love you for evermore</a:t>
            </a:r>
            <a:br>
              <a:rPr lang="en-GB"/>
            </a:br>
            <a:r>
              <a:rPr lang="en-GB"/>
              <a:t>Waterloo, couldn't escape if I wanted to</a:t>
            </a:r>
            <a:br>
              <a:rPr lang="en-GB"/>
            </a:br>
            <a:r>
              <a:rPr lang="en-GB"/>
              <a:t>Waterloo, knowing my fate is to be with you</a:t>
            </a:r>
            <a:br>
              <a:rPr lang="en-GB"/>
            </a:br>
            <a:r>
              <a:rPr lang="en-GB"/>
              <a:t>Wa-Wa-Wa-Wa-Waterloo, finally facing my Waterloo!</a:t>
            </a:r>
            <a:endParaRPr/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4" name="Google Shape;524;p89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So how could I ever refuse?</a:t>
            </a:r>
            <a:br>
              <a:rPr lang="en-GB"/>
            </a:br>
            <a:r>
              <a:rPr lang="en-GB"/>
              <a:t>I feel like I win when I lose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Waterloo, I was defeated, you won the war</a:t>
            </a:r>
            <a:br>
              <a:rPr lang="en-GB"/>
            </a:br>
            <a:r>
              <a:rPr lang="en-GB"/>
              <a:t>Waterloo, promise to love you for evermore</a:t>
            </a:r>
            <a:br>
              <a:rPr lang="en-GB"/>
            </a:br>
            <a:r>
              <a:rPr lang="en-GB"/>
              <a:t>Waterloo, couldn't escape if I wanted to</a:t>
            </a:r>
            <a:br>
              <a:rPr lang="en-GB"/>
            </a:br>
            <a:r>
              <a:rPr lang="en-GB"/>
              <a:t>Waterloo, knowing my fate is to be with you</a:t>
            </a:r>
            <a:br>
              <a:rPr lang="en-GB"/>
            </a:br>
            <a:r>
              <a:rPr lang="en-GB"/>
              <a:t>Wa-Wa-Wa-Wa-Waterloo, finally facing my Waterloo</a:t>
            </a:r>
            <a:endParaRPr/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29" name="Google Shape;529;p90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Ooh-ooh, Waterloo</a:t>
            </a:r>
            <a:br>
              <a:rPr lang="en-GB"/>
            </a:br>
            <a:r>
              <a:rPr lang="en-GB"/>
              <a:t>Knowing my fate is to be with you</a:t>
            </a:r>
            <a:br>
              <a:rPr lang="en-GB"/>
            </a:br>
            <a:r>
              <a:rPr lang="en-GB"/>
              <a:t>Wa-Wa-Wa-Wa-Waterloo</a:t>
            </a:r>
            <a:br>
              <a:rPr lang="en-GB"/>
            </a:br>
            <a:r>
              <a:rPr lang="en-GB"/>
              <a:t>Finally facing my Waterloo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lnSpc>
                <a:spcPct val="90000"/>
              </a:lnSpc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Ooh-ooh, Waterloo</a:t>
            </a:r>
            <a:br>
              <a:rPr lang="en-GB"/>
            </a:br>
            <a:r>
              <a:rPr lang="en-GB"/>
              <a:t>Knowing my fate is to be with you</a:t>
            </a:r>
            <a:br>
              <a:rPr lang="en-GB"/>
            </a:br>
            <a:r>
              <a:rPr lang="en-GB"/>
              <a:t>Wa-Wa-Wa-Wa-Waterloo</a:t>
            </a:r>
            <a:br>
              <a:rPr lang="en-GB"/>
            </a:br>
            <a:r>
              <a:rPr lang="en-GB"/>
              <a:t>Finally facing my Waterloo!</a:t>
            </a:r>
            <a:endParaRPr/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4" name="Google Shape;534;p91"/>
          <p:cNvSpPr txBox="1">
            <a:spLocks noGrp="1"/>
          </p:cNvSpPr>
          <p:nvPr>
            <p:ph type="title"/>
          </p:nvPr>
        </p:nvSpPr>
        <p:spPr>
          <a:xfrm>
            <a:off x="838200" y="370114"/>
            <a:ext cx="10515600" cy="5889172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ctr" anchorCtr="0">
            <a:normAutofit/>
          </a:bodyPr>
          <a:lstStyle/>
          <a:p>
            <a:pPr marL="0" lvl="0" indent="0"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7200"/>
              <a:buFont typeface="Play"/>
              <a:buNone/>
            </a:pPr>
            <a:r>
              <a:rPr lang="en-GB" sz="7200" b="1">
                <a:hlinkClick r:id="rId3"/>
              </a:rPr>
              <a:t>You’ll Never</a:t>
            </a:r>
            <a:br>
              <a:rPr lang="en-GB" sz="7200" b="1">
                <a:hlinkClick r:id="rId3"/>
              </a:rPr>
            </a:br>
            <a:r>
              <a:rPr lang="en-GB" sz="7200" b="1">
                <a:hlinkClick r:id="rId3"/>
              </a:rPr>
              <a:t>Walk Alone</a:t>
            </a:r>
            <a:endParaRPr sz="7200" b="1"/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39" name="Google Shape;539;p92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When you walk through a storm, </a:t>
            </a:r>
            <a:br>
              <a:rPr lang="en-GB"/>
            </a:br>
            <a:r>
              <a:rPr lang="en-GB"/>
              <a:t>Hold your head up high</a:t>
            </a:r>
            <a:br>
              <a:rPr lang="en-GB"/>
            </a:br>
            <a:r>
              <a:rPr lang="en-GB"/>
              <a:t>And don’t be afraid of the dark</a:t>
            </a:r>
            <a:br>
              <a:rPr lang="en-GB"/>
            </a:br>
            <a:br>
              <a:rPr lang="en-GB"/>
            </a:br>
            <a:r>
              <a:rPr lang="en-GB"/>
              <a:t>At the end of the storm</a:t>
            </a:r>
            <a:br>
              <a:rPr lang="en-GB"/>
            </a:br>
            <a:r>
              <a:rPr lang="en-GB"/>
              <a:t>Is a golden sky</a:t>
            </a:r>
            <a:br>
              <a:rPr lang="en-GB"/>
            </a:br>
            <a:r>
              <a:rPr lang="en-GB"/>
              <a:t>And the sweet silver song of a lark</a:t>
            </a:r>
            <a:endParaRPr/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54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4" name="Google Shape;544;p93"/>
          <p:cNvSpPr txBox="1">
            <a:spLocks noGrp="1"/>
          </p:cNvSpPr>
          <p:nvPr>
            <p:ph type="body" idx="1"/>
          </p:nvPr>
        </p:nvSpPr>
        <p:spPr>
          <a:xfrm>
            <a:off x="493776" y="502920"/>
            <a:ext cx="10860024" cy="5674043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45700" rIns="91425" bIns="45700" anchor="t" anchorCtr="0">
            <a:normAutofit/>
          </a:bodyPr>
          <a:lstStyle/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Walk on through the wind, </a:t>
            </a:r>
            <a:br>
              <a:rPr lang="en-GB"/>
            </a:br>
            <a:r>
              <a:rPr lang="en-GB"/>
              <a:t>Walk on through the rain, </a:t>
            </a:r>
            <a:br>
              <a:rPr lang="en-GB"/>
            </a:br>
            <a:r>
              <a:rPr lang="en-GB"/>
              <a:t>Though your dreams be tossed and blown</a:t>
            </a:r>
            <a:br>
              <a:rPr lang="en-GB"/>
            </a:br>
            <a:br>
              <a:rPr lang="en-GB"/>
            </a:br>
            <a:r>
              <a:rPr lang="en-GB"/>
              <a:t>Walk on, walk on,</a:t>
            </a:r>
            <a:br>
              <a:rPr lang="en-GB"/>
            </a:br>
            <a:r>
              <a:rPr lang="en-GB"/>
              <a:t>With hope in your heart, </a:t>
            </a:r>
            <a:br>
              <a:rPr lang="en-GB"/>
            </a:br>
            <a:r>
              <a:rPr lang="en-GB"/>
              <a:t>And you’ll never walk alone, </a:t>
            </a:r>
            <a:br>
              <a:rPr lang="en-GB"/>
            </a:br>
            <a:r>
              <a:rPr lang="en-GB"/>
              <a:t>You’ll never walk alone!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  <a:p>
            <a:pPr marL="0" lvl="0" indent="0" algn="l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r>
              <a:rPr lang="en-GB"/>
              <a:t>Walk on, walk on,</a:t>
            </a:r>
            <a:br>
              <a:rPr lang="en-GB"/>
            </a:br>
            <a:r>
              <a:rPr lang="en-GB"/>
              <a:t>With hope in your heart, </a:t>
            </a:r>
            <a:br>
              <a:rPr lang="en-GB"/>
            </a:br>
            <a:r>
              <a:rPr lang="en-GB"/>
              <a:t>And you’ll never walk alone, </a:t>
            </a:r>
            <a:br>
              <a:rPr lang="en-GB"/>
            </a:br>
            <a:r>
              <a:rPr lang="en-GB"/>
              <a:t>You’ll never walk alone!</a:t>
            </a:r>
            <a:endParaRPr/>
          </a:p>
          <a:p>
            <a:pPr marL="0" lvl="0" indent="0" algn="l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</a:pP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ppt/theme/themeOverride2.xml><?xml version="1.0" encoding="utf-8"?>
<a:themeOverride xmlns:a="http://schemas.openxmlformats.org/drawingml/2006/main">
  <a:clrScheme name="Office">
    <a:dk1>
      <a:srgbClr val="000000"/>
    </a:dk1>
    <a:lt1>
      <a:srgbClr val="FFFFFF"/>
    </a:lt1>
    <a:dk2>
      <a:srgbClr val="0E2841"/>
    </a:dk2>
    <a:lt2>
      <a:srgbClr val="E8E8E8"/>
    </a:lt2>
    <a:accent1>
      <a:srgbClr val="156082"/>
    </a:accent1>
    <a:accent2>
      <a:srgbClr val="E97132"/>
    </a:accent2>
    <a:accent3>
      <a:srgbClr val="196B24"/>
    </a:accent3>
    <a:accent4>
      <a:srgbClr val="0F9ED5"/>
    </a:accent4>
    <a:accent5>
      <a:srgbClr val="A02B93"/>
    </a:accent5>
    <a:accent6>
      <a:srgbClr val="4EA72E"/>
    </a:accent6>
    <a:hlink>
      <a:srgbClr val="467886"/>
    </a:hlink>
    <a:folHlink>
      <a:srgbClr val="96607D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</TotalTime>
  <Words>5576</Words>
  <Application>Microsoft Office PowerPoint</Application>
  <PresentationFormat>Widescreen</PresentationFormat>
  <Paragraphs>346</Paragraphs>
  <Slides>86</Slides>
  <Notes>76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86</vt:i4>
      </vt:variant>
    </vt:vector>
  </HeadingPairs>
  <TitlesOfParts>
    <vt:vector size="89" baseType="lpstr">
      <vt:lpstr>Play</vt:lpstr>
      <vt:lpstr>Arial</vt:lpstr>
      <vt:lpstr>Office Theme</vt:lpstr>
      <vt:lpstr>BIG SING 2026</vt:lpstr>
      <vt:lpstr>Baggy Trousers</vt:lpstr>
      <vt:lpstr>PowerPoint Presentation</vt:lpstr>
      <vt:lpstr>PowerPoint Presentation</vt:lpstr>
      <vt:lpstr>PowerPoint Presentation</vt:lpstr>
      <vt:lpstr>PowerPoint Presentation</vt:lpstr>
      <vt:lpstr>Come Alive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Crazy Little Thing Called Love</vt:lpstr>
      <vt:lpstr>PowerPoint Presentation</vt:lpstr>
      <vt:lpstr>PowerPoint Presentation</vt:lpstr>
      <vt:lpstr>PowerPoint Presentation</vt:lpstr>
      <vt:lpstr>PowerPoint Presentation</vt:lpstr>
      <vt:lpstr>Here Comes The Sun</vt:lpstr>
      <vt:lpstr>PowerPoint Presentation</vt:lpstr>
      <vt:lpstr>PowerPoint Presentation</vt:lpstr>
      <vt:lpstr>PowerPoint Presentation</vt:lpstr>
      <vt:lpstr>PowerPoint Presentation</vt:lpstr>
      <vt:lpstr>I’m Gonna Be (500 Miles)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Livin’ On A Prayer</vt:lpstr>
      <vt:lpstr>PowerPoint Presentation</vt:lpstr>
      <vt:lpstr>PowerPoint Presentation</vt:lpstr>
      <vt:lpstr>PowerPoint Presentation</vt:lpstr>
      <vt:lpstr>PowerPoint Presentation</vt:lpstr>
      <vt:lpstr>Naughty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Rockin’ All Over the World</vt:lpstr>
      <vt:lpstr>PowerPoint Presentation</vt:lpstr>
      <vt:lpstr>PowerPoint Presentation</vt:lpstr>
      <vt:lpstr>PowerPoint Presentation</vt:lpstr>
      <vt:lpstr>PowerPoint Presentation</vt:lpstr>
      <vt:lpstr>Shotgun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Something Inside So Strong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Spice Up Your Life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The Lion Sleeps Tonight</vt:lpstr>
      <vt:lpstr>PowerPoint Presentation</vt:lpstr>
      <vt:lpstr>PowerPoint Presentation</vt:lpstr>
      <vt:lpstr>PowerPoint Presentation</vt:lpstr>
      <vt:lpstr>The Wild Rover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Waterloo</vt:lpstr>
      <vt:lpstr>PowerPoint Presentation</vt:lpstr>
      <vt:lpstr>PowerPoint Presentation</vt:lpstr>
      <vt:lpstr>PowerPoint Presentation</vt:lpstr>
      <vt:lpstr>PowerPoint Presentation</vt:lpstr>
      <vt:lpstr>You’ll Never Walk Alone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Sarah Lucy Penny</dc:creator>
  <cp:lastModifiedBy>Isaac Draper</cp:lastModifiedBy>
  <cp:revision>3</cp:revision>
  <dcterms:created xsi:type="dcterms:W3CDTF">2025-10-27T11:20:54Z</dcterms:created>
  <dcterms:modified xsi:type="dcterms:W3CDTF">2026-06-03T08:04:15Z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MSIP_Label_2a4828c0-bf9e-487a-a999-4cc0afddd2a0_Enabled">
    <vt:lpwstr>true</vt:lpwstr>
  </property>
  <property fmtid="{D5CDD505-2E9C-101B-9397-08002B2CF9AE}" pid="3" name="MSIP_Label_2a4828c0-bf9e-487a-a999-4cc0afddd2a0_SetDate">
    <vt:lpwstr>2025-10-27T11:21:27Z</vt:lpwstr>
  </property>
  <property fmtid="{D5CDD505-2E9C-101B-9397-08002B2CF9AE}" pid="4" name="MSIP_Label_2a4828c0-bf9e-487a-a999-4cc0afddd2a0_Method">
    <vt:lpwstr>Standard</vt:lpwstr>
  </property>
  <property fmtid="{D5CDD505-2E9C-101B-9397-08002B2CF9AE}" pid="5" name="MSIP_Label_2a4828c0-bf9e-487a-a999-4cc0afddd2a0_Name">
    <vt:lpwstr>Not Sensitive</vt:lpwstr>
  </property>
  <property fmtid="{D5CDD505-2E9C-101B-9397-08002B2CF9AE}" pid="6" name="MSIP_Label_2a4828c0-bf9e-487a-a999-4cc0afddd2a0_SiteId">
    <vt:lpwstr>351368d1-9b5a-4c8b-ac76-f39b4c7dd76c</vt:lpwstr>
  </property>
  <property fmtid="{D5CDD505-2E9C-101B-9397-08002B2CF9AE}" pid="7" name="MSIP_Label_2a4828c0-bf9e-487a-a999-4cc0afddd2a0_ActionId">
    <vt:lpwstr>268fe18f-0b3d-4545-a5c5-77be56722bbe</vt:lpwstr>
  </property>
  <property fmtid="{D5CDD505-2E9C-101B-9397-08002B2CF9AE}" pid="8" name="MSIP_Label_2a4828c0-bf9e-487a-a999-4cc0afddd2a0_ContentBits">
    <vt:lpwstr>0</vt:lpwstr>
  </property>
  <property fmtid="{D5CDD505-2E9C-101B-9397-08002B2CF9AE}" pid="9" name="MSIP_Label_2a4828c0-bf9e-487a-a999-4cc0afddd2a0_Tag">
    <vt:lpwstr>10, 3, 0, 1</vt:lpwstr>
  </property>
</Properties>
</file>