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B6C4E-77E1-6141-C48D-9FF1C5DBF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6DBB70-3713-DE92-1FCB-1144BF7C6F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CBAA4-A564-920C-954B-E5F377B36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B59B6-8EAD-B50B-0F84-272ABFACA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B728B-9A3F-CCF1-26C8-F5F5DCCAD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747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3EAC6-BFD9-15AB-5A71-B843C0B5E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7991A-DE73-8266-903A-35D2A9D99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DDD8A-128E-422F-5E3A-D65BDF4FE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97615-1EC7-7611-55A9-2BFC1259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C1620-FC46-B049-FDC4-E424D7F82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911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0ED8A-9E85-E2D8-6216-5CFC1B042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91A7A-5016-B40C-E170-3F71735D6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292EC-D48B-E274-4BAB-94101F1FB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77B53-1AED-CC6A-59B7-36AD0F1CF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FC903-AE27-C4DD-99F1-A36B68376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691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343B-90BA-200B-2500-A979A4236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664CD-70E2-09A1-F50E-C2545509D6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22183-9A47-AB90-738B-8409EFA4B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484F9-2B1E-C60A-6C16-AAC045C7E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D66BAA-996B-BCF0-076B-1176DDFD6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74381B-AD10-8FAF-A30C-EDC1435B6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57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F7AB2-C0D3-3A23-DCB7-0149B83BC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02E46-F702-B2CA-D038-AC561F1AC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EED728-CB58-02EE-388A-4639E0ED0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0EB033-F9B4-4266-0C42-DECBEBA75C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3C3014-7457-BC36-F04F-C531CE0B2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478509-4FCC-0311-D0F2-008E79259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718083-C24F-8C03-EA08-E531E323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D164ED-06C4-0867-D3AF-45EA6E3D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66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9C2CC-0BF5-A017-B3C8-7AF077F17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7D0D46-F3A0-3D36-C05F-79F7C1AEB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E1647B-087C-7288-1BB3-37DA64E62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995AC4-706A-8907-B3AB-ECF2E8DE3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591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49E3A5-BC76-38C6-51C0-9DE3BF6D2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9D3764-CF33-CD66-4EA2-722AB61A8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B688B-7B87-A39E-7062-ADECFD8AC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68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5780-8B0F-5169-6626-2AAC42E4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2DDA9-2886-0866-6598-D82738EC3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40771-3B56-9ECB-A408-B5D2B4E46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6A87E-C1AD-191A-5227-CDAF01E4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76014-2C7C-F7BF-9BBC-F14BC4FAA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2BA14-0724-90A8-C17D-5179B051F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20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1565E-E94A-C41C-CB4E-122DAA81B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22B363-07B4-7D4D-420A-E0B1DAA906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3C14E-C023-39BE-93C2-A838B1960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B4534-08EE-6C57-C24A-55AA5708D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7A89F-BA9A-78C6-4141-9EE866278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E176FE-36DF-95C4-B8AF-5A7A666D7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094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9DDF7-EC01-0DF4-64E4-375742B6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DB213E-6AC4-7EA3-1392-77C5FDD0A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AFE81-6C85-FBD4-2145-E2E15F78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B45F7-D543-C67E-8630-9DCD5F21A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D1A9C-0553-5DE8-1ECE-AF2F69A9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7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560928-BD01-71FA-E3A3-FA19F47AF3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B4410-B9C0-F617-2185-1D9241FEB6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4B0D7-55E6-D063-AAA2-FA38C100C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1A87F-9550-C497-1ADE-3F550CD84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B84F-B959-E5B9-1A90-81770E0A3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45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51A7A6-9567-8F14-18F7-648E44F8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677B5-3E23-C5A0-FCE8-7BCB275E7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1045C-8983-92C0-2FE4-568C99C33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228E6-EC7B-4A9B-BCE4-51B3822EBFDA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2947A-8850-3083-3C64-7F8CBAB61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777A5-D21C-CA12-21F4-14F3C571E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46BBF-6385-4A0A-AB6A-E7D06BEF84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154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11CF-E6A8-B82A-C7EF-584081C7F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29769"/>
            <a:ext cx="9144000" cy="2387600"/>
          </a:xfrm>
        </p:spPr>
        <p:txBody>
          <a:bodyPr/>
          <a:lstStyle/>
          <a:p>
            <a:r>
              <a:rPr lang="en-GB" sz="9600" b="1" dirty="0"/>
              <a:t>You Can</a:t>
            </a:r>
            <a:br>
              <a:rPr lang="en-GB" dirty="0"/>
            </a:br>
            <a:r>
              <a:rPr lang="en-GB" dirty="0"/>
              <a:t>by </a:t>
            </a:r>
            <a:r>
              <a:rPr lang="en-GB" dirty="0" err="1"/>
              <a:t>Abimaro</a:t>
            </a:r>
            <a:r>
              <a:rPr lang="en-GB" dirty="0"/>
              <a:t> Gunnell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233DFDE2-40AD-0F49-B7A2-E73354E67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0453" cy="130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06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11CF-E6A8-B82A-C7EF-584081C7F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7969" y="1172333"/>
            <a:ext cx="10404629" cy="4513334"/>
          </a:xfrm>
        </p:spPr>
        <p:txBody>
          <a:bodyPr>
            <a:normAutofit/>
          </a:bodyPr>
          <a:lstStyle/>
          <a:p>
            <a:pPr algn="l"/>
            <a:r>
              <a:rPr lang="en-GB" sz="7500" b="1" dirty="0"/>
              <a:t>You can be brave</a:t>
            </a:r>
            <a:br>
              <a:rPr lang="en-GB" sz="7500" b="1" dirty="0"/>
            </a:br>
            <a:r>
              <a:rPr lang="en-GB" sz="7500" b="1" dirty="0"/>
              <a:t>You can be strong</a:t>
            </a:r>
            <a:br>
              <a:rPr lang="en-GB" sz="7500" b="1" dirty="0"/>
            </a:br>
            <a:r>
              <a:rPr lang="en-GB" sz="7500" b="1" dirty="0"/>
              <a:t>You can be scared</a:t>
            </a:r>
            <a:br>
              <a:rPr lang="en-GB" sz="7500" b="1" dirty="0"/>
            </a:br>
            <a:r>
              <a:rPr lang="en-GB" sz="7500" b="1" dirty="0"/>
              <a:t>Just keep moving along</a:t>
            </a:r>
            <a:endParaRPr lang="en-GB" sz="7500" dirty="0"/>
          </a:p>
        </p:txBody>
      </p:sp>
    </p:spTree>
    <p:extLst>
      <p:ext uri="{BB962C8B-B14F-4D97-AF65-F5344CB8AC3E}">
        <p14:creationId xmlns:p14="http://schemas.microsoft.com/office/powerpoint/2010/main" val="2996250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11CF-E6A8-B82A-C7EF-584081C7F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8891" y="1129684"/>
            <a:ext cx="10271464" cy="4598632"/>
          </a:xfrm>
        </p:spPr>
        <p:txBody>
          <a:bodyPr>
            <a:normAutofit/>
          </a:bodyPr>
          <a:lstStyle/>
          <a:p>
            <a:pPr algn="l"/>
            <a:r>
              <a:rPr lang="en-GB" sz="7500" b="1" dirty="0"/>
              <a:t>There are big new worlds</a:t>
            </a:r>
            <a:br>
              <a:rPr lang="en-GB" sz="7500" b="1" dirty="0"/>
            </a:br>
            <a:r>
              <a:rPr lang="en-GB" sz="7500" b="1" dirty="0"/>
              <a:t>Waiting for you</a:t>
            </a:r>
            <a:br>
              <a:rPr lang="en-GB" sz="7500" b="1" dirty="0"/>
            </a:br>
            <a:r>
              <a:rPr lang="en-GB" sz="7500" b="1" dirty="0"/>
              <a:t>One step at a time</a:t>
            </a:r>
            <a:br>
              <a:rPr lang="en-GB" sz="7500" b="1" dirty="0"/>
            </a:br>
            <a:r>
              <a:rPr lang="en-GB" sz="7500" b="1" dirty="0"/>
              <a:t>One step at a time</a:t>
            </a:r>
            <a:endParaRPr lang="en-GB" sz="7500" dirty="0"/>
          </a:p>
        </p:txBody>
      </p:sp>
    </p:spTree>
    <p:extLst>
      <p:ext uri="{BB962C8B-B14F-4D97-AF65-F5344CB8AC3E}">
        <p14:creationId xmlns:p14="http://schemas.microsoft.com/office/powerpoint/2010/main" val="345268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11CF-E6A8-B82A-C7EF-584081C7F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055" y="1191828"/>
            <a:ext cx="9854213" cy="4598632"/>
          </a:xfrm>
        </p:spPr>
        <p:txBody>
          <a:bodyPr>
            <a:normAutofit/>
          </a:bodyPr>
          <a:lstStyle/>
          <a:p>
            <a:pPr algn="l"/>
            <a:r>
              <a:rPr lang="en-GB" sz="7500" b="1" dirty="0"/>
              <a:t>You can rise</a:t>
            </a:r>
            <a:br>
              <a:rPr lang="en-GB" sz="7500" b="1" dirty="0"/>
            </a:br>
            <a:r>
              <a:rPr lang="en-GB" sz="7500" b="1" dirty="0"/>
              <a:t>Lift your eyes</a:t>
            </a:r>
            <a:br>
              <a:rPr lang="en-GB" sz="7500" b="1" dirty="0"/>
            </a:br>
            <a:r>
              <a:rPr lang="en-GB" sz="7500" b="1" dirty="0"/>
              <a:t>You’ll find your way</a:t>
            </a:r>
            <a:br>
              <a:rPr lang="en-GB" sz="7500" b="1" dirty="0"/>
            </a:br>
            <a:r>
              <a:rPr lang="en-GB" sz="7500" b="1" dirty="0"/>
              <a:t>You’ll find your way</a:t>
            </a:r>
            <a:endParaRPr lang="en-GB" sz="7500" dirty="0"/>
          </a:p>
        </p:txBody>
      </p:sp>
    </p:spTree>
    <p:extLst>
      <p:ext uri="{BB962C8B-B14F-4D97-AF65-F5344CB8AC3E}">
        <p14:creationId xmlns:p14="http://schemas.microsoft.com/office/powerpoint/2010/main" val="3399860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11CF-E6A8-B82A-C7EF-584081C7F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7969" y="1172333"/>
            <a:ext cx="10404629" cy="4513334"/>
          </a:xfrm>
        </p:spPr>
        <p:txBody>
          <a:bodyPr>
            <a:normAutofit/>
          </a:bodyPr>
          <a:lstStyle/>
          <a:p>
            <a:pPr algn="l"/>
            <a:r>
              <a:rPr lang="en-GB" sz="7500" b="1" dirty="0"/>
              <a:t>You can be brave</a:t>
            </a:r>
            <a:br>
              <a:rPr lang="en-GB" sz="7500" b="1" dirty="0"/>
            </a:br>
            <a:r>
              <a:rPr lang="en-GB" sz="7500" b="1" dirty="0"/>
              <a:t>You can be strong</a:t>
            </a:r>
            <a:br>
              <a:rPr lang="en-GB" sz="7500" b="1" dirty="0"/>
            </a:br>
            <a:r>
              <a:rPr lang="en-GB" sz="7500" b="1" dirty="0"/>
              <a:t>You can be scared</a:t>
            </a:r>
            <a:br>
              <a:rPr lang="en-GB" sz="7500" b="1" dirty="0"/>
            </a:br>
            <a:r>
              <a:rPr lang="en-GB" sz="7500" b="1" dirty="0"/>
              <a:t>Just keep moving along</a:t>
            </a:r>
            <a:endParaRPr lang="en-GB" sz="7500" dirty="0"/>
          </a:p>
        </p:txBody>
      </p:sp>
    </p:spTree>
    <p:extLst>
      <p:ext uri="{BB962C8B-B14F-4D97-AF65-F5344CB8AC3E}">
        <p14:creationId xmlns:p14="http://schemas.microsoft.com/office/powerpoint/2010/main" val="3155590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11CF-E6A8-B82A-C7EF-584081C7F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8891" y="1129684"/>
            <a:ext cx="10271464" cy="4598632"/>
          </a:xfrm>
        </p:spPr>
        <p:txBody>
          <a:bodyPr>
            <a:normAutofit/>
          </a:bodyPr>
          <a:lstStyle/>
          <a:p>
            <a:pPr algn="l"/>
            <a:r>
              <a:rPr lang="en-GB" sz="7500" b="1" dirty="0"/>
              <a:t>There are big new worlds</a:t>
            </a:r>
            <a:br>
              <a:rPr lang="en-GB" sz="7500" b="1" dirty="0"/>
            </a:br>
            <a:r>
              <a:rPr lang="en-GB" sz="7500" b="1" dirty="0"/>
              <a:t>Waiting for you</a:t>
            </a:r>
            <a:br>
              <a:rPr lang="en-GB" sz="7500" b="1" dirty="0"/>
            </a:br>
            <a:r>
              <a:rPr lang="en-GB" sz="7500" b="1" dirty="0"/>
              <a:t>One step at a time</a:t>
            </a:r>
            <a:br>
              <a:rPr lang="en-GB" sz="7500" b="1" dirty="0"/>
            </a:br>
            <a:r>
              <a:rPr lang="en-GB" sz="7500" b="1" dirty="0"/>
              <a:t>One step at a time</a:t>
            </a:r>
            <a:endParaRPr lang="en-GB" sz="7500" dirty="0"/>
          </a:p>
        </p:txBody>
      </p:sp>
    </p:spTree>
    <p:extLst>
      <p:ext uri="{BB962C8B-B14F-4D97-AF65-F5344CB8AC3E}">
        <p14:creationId xmlns:p14="http://schemas.microsoft.com/office/powerpoint/2010/main" val="1825237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11CF-E6A8-B82A-C7EF-584081C7F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055" y="1191828"/>
            <a:ext cx="9854213" cy="4598632"/>
          </a:xfrm>
        </p:spPr>
        <p:txBody>
          <a:bodyPr>
            <a:normAutofit/>
          </a:bodyPr>
          <a:lstStyle/>
          <a:p>
            <a:pPr algn="l"/>
            <a:r>
              <a:rPr lang="en-GB" sz="7500" b="1" dirty="0"/>
              <a:t>You can rise</a:t>
            </a:r>
            <a:br>
              <a:rPr lang="en-GB" sz="7500" b="1" dirty="0"/>
            </a:br>
            <a:r>
              <a:rPr lang="en-GB" sz="7500" b="1" dirty="0"/>
              <a:t>Lift your eyes</a:t>
            </a:r>
            <a:br>
              <a:rPr lang="en-GB" sz="7500" b="1" dirty="0"/>
            </a:br>
            <a:r>
              <a:rPr lang="en-GB" sz="7500" b="1" dirty="0"/>
              <a:t>You’ll find your way</a:t>
            </a:r>
            <a:br>
              <a:rPr lang="en-GB" sz="7500" b="1" dirty="0"/>
            </a:br>
            <a:r>
              <a:rPr lang="en-GB" sz="7500" b="1" dirty="0"/>
              <a:t>You’ll find your way</a:t>
            </a:r>
            <a:endParaRPr lang="en-GB" sz="7500" dirty="0"/>
          </a:p>
        </p:txBody>
      </p:sp>
    </p:spTree>
    <p:extLst>
      <p:ext uri="{BB962C8B-B14F-4D97-AF65-F5344CB8AC3E}">
        <p14:creationId xmlns:p14="http://schemas.microsoft.com/office/powerpoint/2010/main" val="3634408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120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You Can by Abimaro Gunnell</vt:lpstr>
      <vt:lpstr>You can be brave You can be strong You can be scared Just keep moving along</vt:lpstr>
      <vt:lpstr>There are big new worlds Waiting for you One step at a time One step at a time</vt:lpstr>
      <vt:lpstr>You can rise Lift your eyes You’ll find your way You’ll find your way</vt:lpstr>
      <vt:lpstr>You can be brave You can be strong You can be scared Just keep moving along</vt:lpstr>
      <vt:lpstr>There are big new worlds Waiting for you One step at a time One step at a time</vt:lpstr>
      <vt:lpstr>You can rise Lift your eyes You’ll find your way You’ll find your 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Can by Abimaro Gunnell</dc:title>
  <dc:creator>Marianne Barraclough</dc:creator>
  <cp:lastModifiedBy>Marianne Barraclough</cp:lastModifiedBy>
  <cp:revision>1</cp:revision>
  <dcterms:created xsi:type="dcterms:W3CDTF">2023-03-10T16:01:40Z</dcterms:created>
  <dcterms:modified xsi:type="dcterms:W3CDTF">2023-03-10T16:09:02Z</dcterms:modified>
</cp:coreProperties>
</file>